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906000" type="A4"/>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31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31">
          <p15:clr>
            <a:srgbClr val="A4A3A4"/>
          </p15:clr>
        </p15:guide>
        <p15:guide id="4"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F2F2F2"/>
    <a:srgbClr val="EAE0F0"/>
    <a:srgbClr val="F20000"/>
    <a:srgbClr val="DE0000"/>
    <a:srgbClr val="005A9E"/>
    <a:srgbClr val="204C82"/>
    <a:srgbClr val="CCECFF"/>
    <a:srgbClr val="0000CC"/>
    <a:srgbClr val="E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11" autoAdjust="0"/>
  </p:normalViewPr>
  <p:slideViewPr>
    <p:cSldViewPr showGuides="1">
      <p:cViewPr>
        <p:scale>
          <a:sx n="125" d="100"/>
          <a:sy n="125" d="100"/>
        </p:scale>
        <p:origin x="666" y="-132"/>
      </p:cViewPr>
      <p:guideLst>
        <p:guide orient="horz" pos="2880"/>
        <p:guide pos="2160"/>
        <p:guide orient="horz" pos="3120"/>
      </p:guideLst>
    </p:cSldViewPr>
  </p:slideViewPr>
  <p:notesTextViewPr>
    <p:cViewPr>
      <p:scale>
        <a:sx n="1" d="1"/>
        <a:sy n="1" d="1"/>
      </p:scale>
      <p:origin x="0" y="0"/>
    </p:cViewPr>
  </p:notesTextViewPr>
  <p:notesViewPr>
    <p:cSldViewPr showGuides="1">
      <p:cViewPr varScale="1">
        <p:scale>
          <a:sx n="57" d="100"/>
          <a:sy n="57" d="100"/>
        </p:scale>
        <p:origin x="-3072" y="-82"/>
      </p:cViewPr>
      <p:guideLst>
        <p:guide orient="horz" pos="2880"/>
        <p:guide pos="2160"/>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31%20Aug%20202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29%20Oct%202021.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30%20Nov%202021.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09.102.22.248\Public\ETF%20DAILY%20REPORT\Monthly%20Factsheet%20and%20Flyers%20update%20tools\3175%20-%20Samsung%20SP%20GSCI%20Crude%20Oil%20ER%20Futures%20ETF%20as%20of%2031%20Dec%202024.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08481536"/>
        <c:axId val="108504192"/>
      </c:lineChart>
      <c:catAx>
        <c:axId val="108481536"/>
        <c:scaling>
          <c:orientation val="minMax"/>
        </c:scaling>
        <c:delete val="1"/>
        <c:axPos val="b"/>
        <c:numFmt formatCode="mm/yyyy;@" sourceLinked="0"/>
        <c:majorTickMark val="none"/>
        <c:minorTickMark val="none"/>
        <c:tickLblPos val="low"/>
        <c:crossAx val="108504192"/>
        <c:crosses val="autoZero"/>
        <c:auto val="1"/>
        <c:lblAlgn val="ctr"/>
        <c:lblOffset val="100"/>
        <c:noMultiLvlLbl val="1"/>
      </c:catAx>
      <c:valAx>
        <c:axId val="108504192"/>
        <c:scaling>
          <c:orientation val="minMax"/>
        </c:scaling>
        <c:delete val="1"/>
        <c:axPos val="l"/>
        <c:numFmt formatCode="0.00%" sourceLinked="1"/>
        <c:majorTickMark val="none"/>
        <c:minorTickMark val="none"/>
        <c:tickLblPos val="nextTo"/>
        <c:crossAx val="108481536"/>
        <c:crosses val="autoZero"/>
        <c:crossBetween val="between"/>
      </c:valAx>
      <c:spPr>
        <a:noFill/>
        <a:ln w="25400">
          <a:noFill/>
        </a:ln>
      </c:spPr>
    </c:plotArea>
    <c:legend>
      <c:legendPos val="b"/>
      <c:overlay val="0"/>
      <c:txPr>
        <a:bodyPr/>
        <a:lstStyle/>
        <a:p>
          <a:pPr>
            <a:defRPr sz="92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53015424"/>
        <c:axId val="153016960"/>
      </c:lineChart>
      <c:catAx>
        <c:axId val="153015424"/>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53016960"/>
        <c:crosses val="autoZero"/>
        <c:auto val="1"/>
        <c:lblAlgn val="ctr"/>
        <c:lblOffset val="100"/>
        <c:noMultiLvlLbl val="1"/>
      </c:catAx>
      <c:valAx>
        <c:axId val="153016960"/>
        <c:scaling>
          <c:orientation val="minMax"/>
        </c:scaling>
        <c:delete val="0"/>
        <c:axPos val="l"/>
        <c:majorGridlines/>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153015424"/>
        <c:crosses val="autoZero"/>
        <c:crossBetween val="between"/>
      </c:valAx>
      <c:spPr>
        <a:noFill/>
        <a:ln w="25400">
          <a:noFill/>
        </a:ln>
      </c:spPr>
    </c:plotArea>
    <c:legend>
      <c:legendPos val="b"/>
      <c:overlay val="0"/>
      <c:txPr>
        <a:bodyPr/>
        <a:lstStyle/>
        <a:p>
          <a:pPr>
            <a:defRPr sz="845"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53864448"/>
        <c:axId val="165483264"/>
      </c:lineChart>
      <c:catAx>
        <c:axId val="153864448"/>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65483264"/>
        <c:crosses val="autoZero"/>
        <c:auto val="1"/>
        <c:lblAlgn val="ctr"/>
        <c:lblOffset val="100"/>
        <c:noMultiLvlLbl val="1"/>
      </c:catAx>
      <c:valAx>
        <c:axId val="165483264"/>
        <c:scaling>
          <c:orientation val="minMax"/>
        </c:scaling>
        <c:delete val="0"/>
        <c:axPos val="l"/>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153864448"/>
        <c:crosses val="autoZero"/>
        <c:crossBetween val="between"/>
      </c:valAx>
      <c:spPr>
        <a:noFill/>
        <a:ln w="25400">
          <a:noFill/>
        </a:ln>
      </c:spPr>
    </c:plotArea>
    <c:legend>
      <c:legendPos val="b"/>
      <c:overlay val="0"/>
      <c:txPr>
        <a:bodyPr/>
        <a:lstStyle/>
        <a:p>
          <a:pPr>
            <a:defRPr sz="845" b="0" i="0" u="none" strike="noStrike" baseline="0">
              <a:solidFill>
                <a:srgbClr val="000000"/>
              </a:solidFill>
              <a:latin typeface="Calibri"/>
              <a:ea typeface="Calibri"/>
              <a:cs typeface="Calibri"/>
            </a:defRPr>
          </a:pPr>
          <a:endParaRPr lang="en-US"/>
        </a:p>
      </c:txPr>
    </c:legend>
    <c:plotVisOnly val="1"/>
    <c:dispBlanksAs val="gap"/>
    <c:showDLblsOverMax val="0"/>
  </c:chart>
  <c:spPr>
    <a:solidFill>
      <a:srgbClr val="DCE6F2"/>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087030636616278E-2"/>
          <c:y val="4.5520564261636948E-2"/>
          <c:w val="0.89486269688142961"/>
          <c:h val="0.69586373695208237"/>
        </c:manualLayout>
      </c:layout>
      <c:lineChart>
        <c:grouping val="standard"/>
        <c:varyColors val="0"/>
        <c:ser>
          <c:idx val="0"/>
          <c:order val="0"/>
          <c:tx>
            <c:strRef>
              <c:f>Performance!$P$3</c:f>
              <c:strCache>
                <c:ptCount val="1"/>
                <c:pt idx="0">
                  <c:v>三星標普高盛原油ER期貨ETF</c:v>
                </c:pt>
              </c:strCache>
            </c:strRef>
          </c:tx>
          <c:marker>
            <c:symbol val="none"/>
          </c:marker>
          <c:cat>
            <c:numRef>
              <c:f>Performance!$A$4:$A$2705</c:f>
              <c:numCache>
                <c:formatCode>m/d/yyyy</c:formatCode>
                <c:ptCount val="2702"/>
                <c:pt idx="0">
                  <c:v>42488</c:v>
                </c:pt>
                <c:pt idx="1">
                  <c:v>42489</c:v>
                </c:pt>
                <c:pt idx="2">
                  <c:v>42492</c:v>
                </c:pt>
                <c:pt idx="3">
                  <c:v>42493</c:v>
                </c:pt>
                <c:pt idx="4">
                  <c:v>42494</c:v>
                </c:pt>
                <c:pt idx="5">
                  <c:v>42495</c:v>
                </c:pt>
                <c:pt idx="6">
                  <c:v>42496</c:v>
                </c:pt>
                <c:pt idx="7">
                  <c:v>42499</c:v>
                </c:pt>
                <c:pt idx="8">
                  <c:v>42500</c:v>
                </c:pt>
                <c:pt idx="9">
                  <c:v>42501</c:v>
                </c:pt>
                <c:pt idx="10">
                  <c:v>42502</c:v>
                </c:pt>
                <c:pt idx="11">
                  <c:v>42503</c:v>
                </c:pt>
                <c:pt idx="12">
                  <c:v>42506</c:v>
                </c:pt>
                <c:pt idx="13">
                  <c:v>42507</c:v>
                </c:pt>
                <c:pt idx="14">
                  <c:v>42508</c:v>
                </c:pt>
                <c:pt idx="15">
                  <c:v>42509</c:v>
                </c:pt>
                <c:pt idx="16">
                  <c:v>42510</c:v>
                </c:pt>
                <c:pt idx="17">
                  <c:v>42513</c:v>
                </c:pt>
                <c:pt idx="18">
                  <c:v>42514</c:v>
                </c:pt>
                <c:pt idx="19">
                  <c:v>42515</c:v>
                </c:pt>
                <c:pt idx="20">
                  <c:v>42516</c:v>
                </c:pt>
                <c:pt idx="21">
                  <c:v>42517</c:v>
                </c:pt>
                <c:pt idx="22">
                  <c:v>42520</c:v>
                </c:pt>
                <c:pt idx="23">
                  <c:v>42521</c:v>
                </c:pt>
                <c:pt idx="24">
                  <c:v>42522</c:v>
                </c:pt>
                <c:pt idx="25">
                  <c:v>42523</c:v>
                </c:pt>
                <c:pt idx="26">
                  <c:v>42524</c:v>
                </c:pt>
                <c:pt idx="27">
                  <c:v>42527</c:v>
                </c:pt>
                <c:pt idx="28">
                  <c:v>42528</c:v>
                </c:pt>
                <c:pt idx="29">
                  <c:v>42529</c:v>
                </c:pt>
                <c:pt idx="30">
                  <c:v>42530</c:v>
                </c:pt>
                <c:pt idx="31">
                  <c:v>42531</c:v>
                </c:pt>
                <c:pt idx="32">
                  <c:v>42534</c:v>
                </c:pt>
                <c:pt idx="33">
                  <c:v>42535</c:v>
                </c:pt>
                <c:pt idx="34">
                  <c:v>42536</c:v>
                </c:pt>
                <c:pt idx="35">
                  <c:v>42537</c:v>
                </c:pt>
                <c:pt idx="36">
                  <c:v>42538</c:v>
                </c:pt>
                <c:pt idx="37">
                  <c:v>42541</c:v>
                </c:pt>
                <c:pt idx="38">
                  <c:v>42542</c:v>
                </c:pt>
                <c:pt idx="39">
                  <c:v>42543</c:v>
                </c:pt>
                <c:pt idx="40">
                  <c:v>42544</c:v>
                </c:pt>
                <c:pt idx="41">
                  <c:v>42545</c:v>
                </c:pt>
                <c:pt idx="42">
                  <c:v>42548</c:v>
                </c:pt>
                <c:pt idx="43">
                  <c:v>42549</c:v>
                </c:pt>
                <c:pt idx="44">
                  <c:v>42550</c:v>
                </c:pt>
                <c:pt idx="45">
                  <c:v>42551</c:v>
                </c:pt>
                <c:pt idx="46">
                  <c:v>42552</c:v>
                </c:pt>
                <c:pt idx="47">
                  <c:v>42555</c:v>
                </c:pt>
                <c:pt idx="48">
                  <c:v>42556</c:v>
                </c:pt>
                <c:pt idx="49">
                  <c:v>42557</c:v>
                </c:pt>
                <c:pt idx="50">
                  <c:v>42558</c:v>
                </c:pt>
                <c:pt idx="51">
                  <c:v>42559</c:v>
                </c:pt>
                <c:pt idx="52">
                  <c:v>42562</c:v>
                </c:pt>
                <c:pt idx="53">
                  <c:v>42563</c:v>
                </c:pt>
                <c:pt idx="54">
                  <c:v>42564</c:v>
                </c:pt>
                <c:pt idx="55">
                  <c:v>42565</c:v>
                </c:pt>
                <c:pt idx="56">
                  <c:v>42566</c:v>
                </c:pt>
                <c:pt idx="57">
                  <c:v>42569</c:v>
                </c:pt>
                <c:pt idx="58">
                  <c:v>42570</c:v>
                </c:pt>
                <c:pt idx="59">
                  <c:v>42571</c:v>
                </c:pt>
                <c:pt idx="60">
                  <c:v>42572</c:v>
                </c:pt>
                <c:pt idx="61">
                  <c:v>42573</c:v>
                </c:pt>
                <c:pt idx="62">
                  <c:v>42576</c:v>
                </c:pt>
                <c:pt idx="63">
                  <c:v>42577</c:v>
                </c:pt>
                <c:pt idx="64">
                  <c:v>42578</c:v>
                </c:pt>
                <c:pt idx="65">
                  <c:v>42579</c:v>
                </c:pt>
                <c:pt idx="66">
                  <c:v>42580</c:v>
                </c:pt>
                <c:pt idx="67">
                  <c:v>42583</c:v>
                </c:pt>
                <c:pt idx="68">
                  <c:v>42584</c:v>
                </c:pt>
                <c:pt idx="69">
                  <c:v>42585</c:v>
                </c:pt>
                <c:pt idx="70">
                  <c:v>42586</c:v>
                </c:pt>
                <c:pt idx="71">
                  <c:v>42587</c:v>
                </c:pt>
                <c:pt idx="72">
                  <c:v>42590</c:v>
                </c:pt>
                <c:pt idx="73">
                  <c:v>42591</c:v>
                </c:pt>
                <c:pt idx="74">
                  <c:v>42592</c:v>
                </c:pt>
                <c:pt idx="75">
                  <c:v>42593</c:v>
                </c:pt>
                <c:pt idx="76">
                  <c:v>42594</c:v>
                </c:pt>
                <c:pt idx="77">
                  <c:v>42597</c:v>
                </c:pt>
                <c:pt idx="78">
                  <c:v>42598</c:v>
                </c:pt>
                <c:pt idx="79">
                  <c:v>42599</c:v>
                </c:pt>
                <c:pt idx="80">
                  <c:v>42600</c:v>
                </c:pt>
                <c:pt idx="81">
                  <c:v>42601</c:v>
                </c:pt>
                <c:pt idx="82">
                  <c:v>42604</c:v>
                </c:pt>
                <c:pt idx="83">
                  <c:v>42605</c:v>
                </c:pt>
                <c:pt idx="84">
                  <c:v>42606</c:v>
                </c:pt>
                <c:pt idx="85">
                  <c:v>42607</c:v>
                </c:pt>
                <c:pt idx="86">
                  <c:v>42608</c:v>
                </c:pt>
                <c:pt idx="87">
                  <c:v>42611</c:v>
                </c:pt>
                <c:pt idx="88">
                  <c:v>42612</c:v>
                </c:pt>
                <c:pt idx="89">
                  <c:v>42613</c:v>
                </c:pt>
                <c:pt idx="90">
                  <c:v>42614</c:v>
                </c:pt>
                <c:pt idx="91">
                  <c:v>42615</c:v>
                </c:pt>
                <c:pt idx="92">
                  <c:v>42618</c:v>
                </c:pt>
                <c:pt idx="93">
                  <c:v>42619</c:v>
                </c:pt>
                <c:pt idx="94">
                  <c:v>42620</c:v>
                </c:pt>
                <c:pt idx="95">
                  <c:v>42621</c:v>
                </c:pt>
                <c:pt idx="96">
                  <c:v>42622</c:v>
                </c:pt>
                <c:pt idx="97">
                  <c:v>42625</c:v>
                </c:pt>
                <c:pt idx="98">
                  <c:v>42626</c:v>
                </c:pt>
                <c:pt idx="99">
                  <c:v>42627</c:v>
                </c:pt>
                <c:pt idx="100">
                  <c:v>42628</c:v>
                </c:pt>
                <c:pt idx="101">
                  <c:v>42629</c:v>
                </c:pt>
                <c:pt idx="102">
                  <c:v>42632</c:v>
                </c:pt>
                <c:pt idx="103">
                  <c:v>42633</c:v>
                </c:pt>
                <c:pt idx="104">
                  <c:v>42634</c:v>
                </c:pt>
                <c:pt idx="105">
                  <c:v>42635</c:v>
                </c:pt>
                <c:pt idx="106">
                  <c:v>42636</c:v>
                </c:pt>
                <c:pt idx="107">
                  <c:v>42639</c:v>
                </c:pt>
                <c:pt idx="108">
                  <c:v>42640</c:v>
                </c:pt>
                <c:pt idx="109">
                  <c:v>42641</c:v>
                </c:pt>
                <c:pt idx="110">
                  <c:v>42642</c:v>
                </c:pt>
                <c:pt idx="111">
                  <c:v>42643</c:v>
                </c:pt>
                <c:pt idx="112">
                  <c:v>42646</c:v>
                </c:pt>
                <c:pt idx="113">
                  <c:v>42647</c:v>
                </c:pt>
                <c:pt idx="114">
                  <c:v>42648</c:v>
                </c:pt>
                <c:pt idx="115">
                  <c:v>42649</c:v>
                </c:pt>
                <c:pt idx="116">
                  <c:v>42650</c:v>
                </c:pt>
                <c:pt idx="117">
                  <c:v>42653</c:v>
                </c:pt>
                <c:pt idx="118">
                  <c:v>42654</c:v>
                </c:pt>
                <c:pt idx="119">
                  <c:v>42655</c:v>
                </c:pt>
                <c:pt idx="120">
                  <c:v>42656</c:v>
                </c:pt>
                <c:pt idx="121">
                  <c:v>42657</c:v>
                </c:pt>
                <c:pt idx="122">
                  <c:v>42660</c:v>
                </c:pt>
                <c:pt idx="123">
                  <c:v>42661</c:v>
                </c:pt>
                <c:pt idx="124">
                  <c:v>42662</c:v>
                </c:pt>
                <c:pt idx="125">
                  <c:v>42663</c:v>
                </c:pt>
                <c:pt idx="126">
                  <c:v>42664</c:v>
                </c:pt>
                <c:pt idx="127">
                  <c:v>42667</c:v>
                </c:pt>
                <c:pt idx="128">
                  <c:v>42668</c:v>
                </c:pt>
                <c:pt idx="129">
                  <c:v>42669</c:v>
                </c:pt>
                <c:pt idx="130">
                  <c:v>42670</c:v>
                </c:pt>
                <c:pt idx="131">
                  <c:v>42671</c:v>
                </c:pt>
                <c:pt idx="132">
                  <c:v>42674</c:v>
                </c:pt>
                <c:pt idx="133">
                  <c:v>42675</c:v>
                </c:pt>
                <c:pt idx="134">
                  <c:v>42676</c:v>
                </c:pt>
                <c:pt idx="135">
                  <c:v>42677</c:v>
                </c:pt>
                <c:pt idx="136">
                  <c:v>42678</c:v>
                </c:pt>
                <c:pt idx="137">
                  <c:v>42681</c:v>
                </c:pt>
                <c:pt idx="138">
                  <c:v>42682</c:v>
                </c:pt>
                <c:pt idx="139">
                  <c:v>42683</c:v>
                </c:pt>
                <c:pt idx="140">
                  <c:v>42684</c:v>
                </c:pt>
                <c:pt idx="141">
                  <c:v>42685</c:v>
                </c:pt>
                <c:pt idx="142">
                  <c:v>42688</c:v>
                </c:pt>
                <c:pt idx="143">
                  <c:v>42689</c:v>
                </c:pt>
                <c:pt idx="144">
                  <c:v>42690</c:v>
                </c:pt>
                <c:pt idx="145">
                  <c:v>42691</c:v>
                </c:pt>
                <c:pt idx="146">
                  <c:v>42692</c:v>
                </c:pt>
                <c:pt idx="147">
                  <c:v>42695</c:v>
                </c:pt>
                <c:pt idx="148">
                  <c:v>42696</c:v>
                </c:pt>
                <c:pt idx="149">
                  <c:v>42697</c:v>
                </c:pt>
                <c:pt idx="150">
                  <c:v>42698</c:v>
                </c:pt>
                <c:pt idx="151">
                  <c:v>42699</c:v>
                </c:pt>
                <c:pt idx="152">
                  <c:v>42702</c:v>
                </c:pt>
                <c:pt idx="153">
                  <c:v>42703</c:v>
                </c:pt>
                <c:pt idx="154">
                  <c:v>42704</c:v>
                </c:pt>
                <c:pt idx="155">
                  <c:v>42705</c:v>
                </c:pt>
                <c:pt idx="156">
                  <c:v>42706</c:v>
                </c:pt>
                <c:pt idx="157">
                  <c:v>42709</c:v>
                </c:pt>
                <c:pt idx="158">
                  <c:v>42710</c:v>
                </c:pt>
                <c:pt idx="159">
                  <c:v>42711</c:v>
                </c:pt>
                <c:pt idx="160">
                  <c:v>42712</c:v>
                </c:pt>
                <c:pt idx="161">
                  <c:v>42713</c:v>
                </c:pt>
                <c:pt idx="162">
                  <c:v>42716</c:v>
                </c:pt>
                <c:pt idx="163">
                  <c:v>42717</c:v>
                </c:pt>
                <c:pt idx="164">
                  <c:v>42718</c:v>
                </c:pt>
                <c:pt idx="165">
                  <c:v>42719</c:v>
                </c:pt>
                <c:pt idx="166">
                  <c:v>42720</c:v>
                </c:pt>
                <c:pt idx="167">
                  <c:v>42723</c:v>
                </c:pt>
                <c:pt idx="168">
                  <c:v>42724</c:v>
                </c:pt>
                <c:pt idx="169">
                  <c:v>42725</c:v>
                </c:pt>
                <c:pt idx="170">
                  <c:v>42726</c:v>
                </c:pt>
                <c:pt idx="171">
                  <c:v>42727</c:v>
                </c:pt>
                <c:pt idx="172">
                  <c:v>42730</c:v>
                </c:pt>
                <c:pt idx="173">
                  <c:v>42731</c:v>
                </c:pt>
                <c:pt idx="174">
                  <c:v>42732</c:v>
                </c:pt>
                <c:pt idx="175">
                  <c:v>42733</c:v>
                </c:pt>
                <c:pt idx="176">
                  <c:v>42734</c:v>
                </c:pt>
                <c:pt idx="177">
                  <c:v>42737</c:v>
                </c:pt>
                <c:pt idx="178">
                  <c:v>42738</c:v>
                </c:pt>
                <c:pt idx="179">
                  <c:v>42739</c:v>
                </c:pt>
                <c:pt idx="180">
                  <c:v>42740</c:v>
                </c:pt>
                <c:pt idx="181">
                  <c:v>42741</c:v>
                </c:pt>
                <c:pt idx="182">
                  <c:v>42744</c:v>
                </c:pt>
                <c:pt idx="183">
                  <c:v>42745</c:v>
                </c:pt>
                <c:pt idx="184">
                  <c:v>42746</c:v>
                </c:pt>
                <c:pt idx="185">
                  <c:v>42747</c:v>
                </c:pt>
                <c:pt idx="186">
                  <c:v>42748</c:v>
                </c:pt>
                <c:pt idx="187">
                  <c:v>42751</c:v>
                </c:pt>
                <c:pt idx="188">
                  <c:v>42752</c:v>
                </c:pt>
                <c:pt idx="189">
                  <c:v>42753</c:v>
                </c:pt>
                <c:pt idx="190">
                  <c:v>42754</c:v>
                </c:pt>
                <c:pt idx="191">
                  <c:v>42755</c:v>
                </c:pt>
                <c:pt idx="192">
                  <c:v>42758</c:v>
                </c:pt>
                <c:pt idx="193">
                  <c:v>42759</c:v>
                </c:pt>
                <c:pt idx="194">
                  <c:v>42760</c:v>
                </c:pt>
                <c:pt idx="195">
                  <c:v>42761</c:v>
                </c:pt>
                <c:pt idx="196">
                  <c:v>42762</c:v>
                </c:pt>
                <c:pt idx="197">
                  <c:v>42765</c:v>
                </c:pt>
                <c:pt idx="198">
                  <c:v>42766</c:v>
                </c:pt>
                <c:pt idx="199">
                  <c:v>42767</c:v>
                </c:pt>
                <c:pt idx="200">
                  <c:v>42768</c:v>
                </c:pt>
                <c:pt idx="201">
                  <c:v>42769</c:v>
                </c:pt>
                <c:pt idx="202">
                  <c:v>42772</c:v>
                </c:pt>
                <c:pt idx="203">
                  <c:v>42773</c:v>
                </c:pt>
                <c:pt idx="204">
                  <c:v>42774</c:v>
                </c:pt>
                <c:pt idx="205">
                  <c:v>42775</c:v>
                </c:pt>
                <c:pt idx="206">
                  <c:v>42776</c:v>
                </c:pt>
                <c:pt idx="207">
                  <c:v>42779</c:v>
                </c:pt>
                <c:pt idx="208">
                  <c:v>42780</c:v>
                </c:pt>
                <c:pt idx="209">
                  <c:v>42781</c:v>
                </c:pt>
                <c:pt idx="210">
                  <c:v>42782</c:v>
                </c:pt>
                <c:pt idx="211">
                  <c:v>42783</c:v>
                </c:pt>
                <c:pt idx="212">
                  <c:v>42786</c:v>
                </c:pt>
                <c:pt idx="213">
                  <c:v>42787</c:v>
                </c:pt>
                <c:pt idx="214">
                  <c:v>42788</c:v>
                </c:pt>
                <c:pt idx="215">
                  <c:v>42789</c:v>
                </c:pt>
                <c:pt idx="216">
                  <c:v>42790</c:v>
                </c:pt>
                <c:pt idx="217">
                  <c:v>42793</c:v>
                </c:pt>
                <c:pt idx="218">
                  <c:v>42794</c:v>
                </c:pt>
                <c:pt idx="219">
                  <c:v>42795</c:v>
                </c:pt>
                <c:pt idx="220">
                  <c:v>42796</c:v>
                </c:pt>
                <c:pt idx="221">
                  <c:v>42797</c:v>
                </c:pt>
                <c:pt idx="222">
                  <c:v>42800</c:v>
                </c:pt>
                <c:pt idx="223">
                  <c:v>42801</c:v>
                </c:pt>
                <c:pt idx="224">
                  <c:v>42802</c:v>
                </c:pt>
                <c:pt idx="225">
                  <c:v>42803</c:v>
                </c:pt>
                <c:pt idx="226">
                  <c:v>42804</c:v>
                </c:pt>
                <c:pt idx="227">
                  <c:v>42807</c:v>
                </c:pt>
                <c:pt idx="228">
                  <c:v>42808</c:v>
                </c:pt>
                <c:pt idx="229">
                  <c:v>42809</c:v>
                </c:pt>
                <c:pt idx="230">
                  <c:v>42810</c:v>
                </c:pt>
                <c:pt idx="231">
                  <c:v>42811</c:v>
                </c:pt>
                <c:pt idx="232">
                  <c:v>42814</c:v>
                </c:pt>
                <c:pt idx="233">
                  <c:v>42815</c:v>
                </c:pt>
                <c:pt idx="234">
                  <c:v>42816</c:v>
                </c:pt>
                <c:pt idx="235">
                  <c:v>42817</c:v>
                </c:pt>
                <c:pt idx="236">
                  <c:v>42818</c:v>
                </c:pt>
                <c:pt idx="237">
                  <c:v>42821</c:v>
                </c:pt>
                <c:pt idx="238">
                  <c:v>42822</c:v>
                </c:pt>
                <c:pt idx="239">
                  <c:v>42823</c:v>
                </c:pt>
                <c:pt idx="240">
                  <c:v>42824</c:v>
                </c:pt>
                <c:pt idx="241">
                  <c:v>42825</c:v>
                </c:pt>
                <c:pt idx="242">
                  <c:v>42828</c:v>
                </c:pt>
                <c:pt idx="243">
                  <c:v>42829</c:v>
                </c:pt>
                <c:pt idx="244">
                  <c:v>42830</c:v>
                </c:pt>
                <c:pt idx="245">
                  <c:v>42831</c:v>
                </c:pt>
                <c:pt idx="246">
                  <c:v>42832</c:v>
                </c:pt>
                <c:pt idx="247">
                  <c:v>42835</c:v>
                </c:pt>
                <c:pt idx="248">
                  <c:v>42836</c:v>
                </c:pt>
                <c:pt idx="249">
                  <c:v>42837</c:v>
                </c:pt>
                <c:pt idx="250">
                  <c:v>42838</c:v>
                </c:pt>
                <c:pt idx="251">
                  <c:v>42839</c:v>
                </c:pt>
                <c:pt idx="252">
                  <c:v>42842</c:v>
                </c:pt>
                <c:pt idx="253">
                  <c:v>42843</c:v>
                </c:pt>
                <c:pt idx="254">
                  <c:v>42844</c:v>
                </c:pt>
                <c:pt idx="255">
                  <c:v>42845</c:v>
                </c:pt>
                <c:pt idx="256">
                  <c:v>42846</c:v>
                </c:pt>
                <c:pt idx="257">
                  <c:v>42849</c:v>
                </c:pt>
                <c:pt idx="258">
                  <c:v>42850</c:v>
                </c:pt>
                <c:pt idx="259">
                  <c:v>42851</c:v>
                </c:pt>
                <c:pt idx="260">
                  <c:v>42852</c:v>
                </c:pt>
                <c:pt idx="261">
                  <c:v>42853</c:v>
                </c:pt>
                <c:pt idx="262">
                  <c:v>42856</c:v>
                </c:pt>
                <c:pt idx="263">
                  <c:v>42857</c:v>
                </c:pt>
                <c:pt idx="264">
                  <c:v>42858</c:v>
                </c:pt>
                <c:pt idx="265">
                  <c:v>42859</c:v>
                </c:pt>
                <c:pt idx="266">
                  <c:v>42860</c:v>
                </c:pt>
                <c:pt idx="267">
                  <c:v>42863</c:v>
                </c:pt>
                <c:pt idx="268">
                  <c:v>42864</c:v>
                </c:pt>
                <c:pt idx="269">
                  <c:v>42865</c:v>
                </c:pt>
                <c:pt idx="270">
                  <c:v>42866</c:v>
                </c:pt>
                <c:pt idx="271">
                  <c:v>42867</c:v>
                </c:pt>
                <c:pt idx="272">
                  <c:v>42870</c:v>
                </c:pt>
                <c:pt idx="273">
                  <c:v>42871</c:v>
                </c:pt>
                <c:pt idx="274">
                  <c:v>42872</c:v>
                </c:pt>
                <c:pt idx="275">
                  <c:v>42873</c:v>
                </c:pt>
                <c:pt idx="276">
                  <c:v>42874</c:v>
                </c:pt>
                <c:pt idx="277">
                  <c:v>42877</c:v>
                </c:pt>
                <c:pt idx="278">
                  <c:v>42878</c:v>
                </c:pt>
                <c:pt idx="279">
                  <c:v>42879</c:v>
                </c:pt>
                <c:pt idx="280">
                  <c:v>42880</c:v>
                </c:pt>
                <c:pt idx="281">
                  <c:v>42881</c:v>
                </c:pt>
                <c:pt idx="282">
                  <c:v>42884</c:v>
                </c:pt>
                <c:pt idx="283">
                  <c:v>42885</c:v>
                </c:pt>
                <c:pt idx="284">
                  <c:v>42886</c:v>
                </c:pt>
                <c:pt idx="285">
                  <c:v>42887</c:v>
                </c:pt>
                <c:pt idx="286">
                  <c:v>42888</c:v>
                </c:pt>
                <c:pt idx="287">
                  <c:v>42891</c:v>
                </c:pt>
                <c:pt idx="288">
                  <c:v>42892</c:v>
                </c:pt>
                <c:pt idx="289">
                  <c:v>42893</c:v>
                </c:pt>
                <c:pt idx="290">
                  <c:v>42894</c:v>
                </c:pt>
                <c:pt idx="291">
                  <c:v>42895</c:v>
                </c:pt>
                <c:pt idx="292">
                  <c:v>42898</c:v>
                </c:pt>
                <c:pt idx="293">
                  <c:v>42899</c:v>
                </c:pt>
                <c:pt idx="294">
                  <c:v>42900</c:v>
                </c:pt>
                <c:pt idx="295">
                  <c:v>42901</c:v>
                </c:pt>
                <c:pt idx="296">
                  <c:v>42902</c:v>
                </c:pt>
                <c:pt idx="297">
                  <c:v>42905</c:v>
                </c:pt>
                <c:pt idx="298">
                  <c:v>42906</c:v>
                </c:pt>
                <c:pt idx="299">
                  <c:v>42907</c:v>
                </c:pt>
                <c:pt idx="300">
                  <c:v>42908</c:v>
                </c:pt>
                <c:pt idx="301">
                  <c:v>42909</c:v>
                </c:pt>
                <c:pt idx="302">
                  <c:v>42912</c:v>
                </c:pt>
                <c:pt idx="303">
                  <c:v>42913</c:v>
                </c:pt>
                <c:pt idx="304">
                  <c:v>42914</c:v>
                </c:pt>
                <c:pt idx="305">
                  <c:v>42915</c:v>
                </c:pt>
                <c:pt idx="306">
                  <c:v>42916</c:v>
                </c:pt>
                <c:pt idx="307">
                  <c:v>42919</c:v>
                </c:pt>
                <c:pt idx="308">
                  <c:v>42920</c:v>
                </c:pt>
                <c:pt idx="309">
                  <c:v>42921</c:v>
                </c:pt>
                <c:pt idx="310">
                  <c:v>42922</c:v>
                </c:pt>
                <c:pt idx="311">
                  <c:v>42923</c:v>
                </c:pt>
                <c:pt idx="312">
                  <c:v>42926</c:v>
                </c:pt>
                <c:pt idx="313">
                  <c:v>42927</c:v>
                </c:pt>
                <c:pt idx="314">
                  <c:v>42928</c:v>
                </c:pt>
                <c:pt idx="315">
                  <c:v>42929</c:v>
                </c:pt>
                <c:pt idx="316">
                  <c:v>42930</c:v>
                </c:pt>
                <c:pt idx="317">
                  <c:v>42933</c:v>
                </c:pt>
                <c:pt idx="318">
                  <c:v>42934</c:v>
                </c:pt>
                <c:pt idx="319">
                  <c:v>42935</c:v>
                </c:pt>
                <c:pt idx="320">
                  <c:v>42936</c:v>
                </c:pt>
                <c:pt idx="321">
                  <c:v>42937</c:v>
                </c:pt>
                <c:pt idx="322">
                  <c:v>42940</c:v>
                </c:pt>
                <c:pt idx="323">
                  <c:v>42941</c:v>
                </c:pt>
                <c:pt idx="324">
                  <c:v>42942</c:v>
                </c:pt>
                <c:pt idx="325">
                  <c:v>42943</c:v>
                </c:pt>
                <c:pt idx="326">
                  <c:v>42944</c:v>
                </c:pt>
                <c:pt idx="327">
                  <c:v>42947</c:v>
                </c:pt>
                <c:pt idx="328">
                  <c:v>42948</c:v>
                </c:pt>
                <c:pt idx="329">
                  <c:v>42949</c:v>
                </c:pt>
                <c:pt idx="330">
                  <c:v>42950</c:v>
                </c:pt>
                <c:pt idx="331">
                  <c:v>42951</c:v>
                </c:pt>
                <c:pt idx="332">
                  <c:v>42954</c:v>
                </c:pt>
                <c:pt idx="333">
                  <c:v>42955</c:v>
                </c:pt>
                <c:pt idx="334">
                  <c:v>42956</c:v>
                </c:pt>
                <c:pt idx="335">
                  <c:v>42957</c:v>
                </c:pt>
                <c:pt idx="336">
                  <c:v>42958</c:v>
                </c:pt>
                <c:pt idx="337">
                  <c:v>42961</c:v>
                </c:pt>
                <c:pt idx="338">
                  <c:v>42962</c:v>
                </c:pt>
                <c:pt idx="339">
                  <c:v>42963</c:v>
                </c:pt>
                <c:pt idx="340">
                  <c:v>42964</c:v>
                </c:pt>
                <c:pt idx="341">
                  <c:v>42965</c:v>
                </c:pt>
                <c:pt idx="342">
                  <c:v>42968</c:v>
                </c:pt>
                <c:pt idx="343">
                  <c:v>42969</c:v>
                </c:pt>
                <c:pt idx="344">
                  <c:v>42970</c:v>
                </c:pt>
                <c:pt idx="345">
                  <c:v>42971</c:v>
                </c:pt>
                <c:pt idx="346">
                  <c:v>42972</c:v>
                </c:pt>
                <c:pt idx="347">
                  <c:v>42975</c:v>
                </c:pt>
                <c:pt idx="348">
                  <c:v>42976</c:v>
                </c:pt>
                <c:pt idx="349">
                  <c:v>42977</c:v>
                </c:pt>
                <c:pt idx="350">
                  <c:v>42978</c:v>
                </c:pt>
                <c:pt idx="351">
                  <c:v>42979</c:v>
                </c:pt>
                <c:pt idx="352">
                  <c:v>42982</c:v>
                </c:pt>
                <c:pt idx="353">
                  <c:v>42983</c:v>
                </c:pt>
                <c:pt idx="354">
                  <c:v>42984</c:v>
                </c:pt>
                <c:pt idx="355">
                  <c:v>42985</c:v>
                </c:pt>
                <c:pt idx="356">
                  <c:v>42986</c:v>
                </c:pt>
                <c:pt idx="357">
                  <c:v>42989</c:v>
                </c:pt>
                <c:pt idx="358">
                  <c:v>42990</c:v>
                </c:pt>
                <c:pt idx="359">
                  <c:v>42991</c:v>
                </c:pt>
                <c:pt idx="360">
                  <c:v>42992</c:v>
                </c:pt>
                <c:pt idx="361">
                  <c:v>42993</c:v>
                </c:pt>
                <c:pt idx="362">
                  <c:v>42996</c:v>
                </c:pt>
                <c:pt idx="363">
                  <c:v>42997</c:v>
                </c:pt>
                <c:pt idx="364">
                  <c:v>42998</c:v>
                </c:pt>
                <c:pt idx="365">
                  <c:v>42999</c:v>
                </c:pt>
                <c:pt idx="366">
                  <c:v>43000</c:v>
                </c:pt>
                <c:pt idx="367">
                  <c:v>43003</c:v>
                </c:pt>
                <c:pt idx="368">
                  <c:v>43004</c:v>
                </c:pt>
                <c:pt idx="369">
                  <c:v>43005</c:v>
                </c:pt>
                <c:pt idx="370">
                  <c:v>43006</c:v>
                </c:pt>
                <c:pt idx="371">
                  <c:v>43007</c:v>
                </c:pt>
                <c:pt idx="372">
                  <c:v>43010</c:v>
                </c:pt>
                <c:pt idx="373">
                  <c:v>43011</c:v>
                </c:pt>
                <c:pt idx="374">
                  <c:v>43012</c:v>
                </c:pt>
                <c:pt idx="375">
                  <c:v>43013</c:v>
                </c:pt>
                <c:pt idx="376">
                  <c:v>43014</c:v>
                </c:pt>
                <c:pt idx="377">
                  <c:v>43017</c:v>
                </c:pt>
                <c:pt idx="378">
                  <c:v>43018</c:v>
                </c:pt>
                <c:pt idx="379">
                  <c:v>43019</c:v>
                </c:pt>
                <c:pt idx="380">
                  <c:v>43020</c:v>
                </c:pt>
                <c:pt idx="381">
                  <c:v>43021</c:v>
                </c:pt>
                <c:pt idx="382">
                  <c:v>43024</c:v>
                </c:pt>
                <c:pt idx="383">
                  <c:v>43025</c:v>
                </c:pt>
                <c:pt idx="384">
                  <c:v>43026</c:v>
                </c:pt>
                <c:pt idx="385">
                  <c:v>43027</c:v>
                </c:pt>
                <c:pt idx="386">
                  <c:v>43028</c:v>
                </c:pt>
                <c:pt idx="387">
                  <c:v>43031</c:v>
                </c:pt>
                <c:pt idx="388">
                  <c:v>43032</c:v>
                </c:pt>
                <c:pt idx="389">
                  <c:v>43033</c:v>
                </c:pt>
                <c:pt idx="390">
                  <c:v>43034</c:v>
                </c:pt>
                <c:pt idx="391">
                  <c:v>43035</c:v>
                </c:pt>
                <c:pt idx="392">
                  <c:v>43038</c:v>
                </c:pt>
                <c:pt idx="393">
                  <c:v>43039</c:v>
                </c:pt>
                <c:pt idx="394">
                  <c:v>43040</c:v>
                </c:pt>
                <c:pt idx="395">
                  <c:v>43041</c:v>
                </c:pt>
                <c:pt idx="396">
                  <c:v>43042</c:v>
                </c:pt>
                <c:pt idx="397">
                  <c:v>43045</c:v>
                </c:pt>
                <c:pt idx="398">
                  <c:v>43046</c:v>
                </c:pt>
                <c:pt idx="399">
                  <c:v>43047</c:v>
                </c:pt>
                <c:pt idx="400">
                  <c:v>43048</c:v>
                </c:pt>
                <c:pt idx="401">
                  <c:v>43049</c:v>
                </c:pt>
                <c:pt idx="402">
                  <c:v>43052</c:v>
                </c:pt>
                <c:pt idx="403">
                  <c:v>43053</c:v>
                </c:pt>
                <c:pt idx="404">
                  <c:v>43054</c:v>
                </c:pt>
                <c:pt idx="405">
                  <c:v>43055</c:v>
                </c:pt>
                <c:pt idx="406">
                  <c:v>43056</c:v>
                </c:pt>
                <c:pt idx="407">
                  <c:v>43059</c:v>
                </c:pt>
                <c:pt idx="408">
                  <c:v>43060</c:v>
                </c:pt>
                <c:pt idx="409">
                  <c:v>43061</c:v>
                </c:pt>
                <c:pt idx="410">
                  <c:v>43062</c:v>
                </c:pt>
                <c:pt idx="411">
                  <c:v>43063</c:v>
                </c:pt>
                <c:pt idx="412">
                  <c:v>43066</c:v>
                </c:pt>
                <c:pt idx="413">
                  <c:v>43067</c:v>
                </c:pt>
                <c:pt idx="414">
                  <c:v>43068</c:v>
                </c:pt>
                <c:pt idx="415">
                  <c:v>43069</c:v>
                </c:pt>
                <c:pt idx="416">
                  <c:v>43070</c:v>
                </c:pt>
                <c:pt idx="417">
                  <c:v>43073</c:v>
                </c:pt>
                <c:pt idx="418">
                  <c:v>43074</c:v>
                </c:pt>
                <c:pt idx="419">
                  <c:v>43075</c:v>
                </c:pt>
                <c:pt idx="420">
                  <c:v>43076</c:v>
                </c:pt>
                <c:pt idx="421">
                  <c:v>43077</c:v>
                </c:pt>
                <c:pt idx="422">
                  <c:v>43080</c:v>
                </c:pt>
                <c:pt idx="423">
                  <c:v>43081</c:v>
                </c:pt>
                <c:pt idx="424">
                  <c:v>43082</c:v>
                </c:pt>
                <c:pt idx="425">
                  <c:v>43083</c:v>
                </c:pt>
                <c:pt idx="426">
                  <c:v>43084</c:v>
                </c:pt>
                <c:pt idx="427">
                  <c:v>43087</c:v>
                </c:pt>
                <c:pt idx="428">
                  <c:v>43088</c:v>
                </c:pt>
                <c:pt idx="429">
                  <c:v>43089</c:v>
                </c:pt>
                <c:pt idx="430">
                  <c:v>43090</c:v>
                </c:pt>
                <c:pt idx="431">
                  <c:v>43091</c:v>
                </c:pt>
                <c:pt idx="432">
                  <c:v>43094</c:v>
                </c:pt>
                <c:pt idx="433">
                  <c:v>43095</c:v>
                </c:pt>
                <c:pt idx="434">
                  <c:v>43096</c:v>
                </c:pt>
                <c:pt idx="435">
                  <c:v>43097</c:v>
                </c:pt>
                <c:pt idx="436">
                  <c:v>43098</c:v>
                </c:pt>
                <c:pt idx="437">
                  <c:v>43101</c:v>
                </c:pt>
                <c:pt idx="438">
                  <c:v>43102</c:v>
                </c:pt>
                <c:pt idx="439">
                  <c:v>43103</c:v>
                </c:pt>
                <c:pt idx="440">
                  <c:v>43104</c:v>
                </c:pt>
                <c:pt idx="441">
                  <c:v>43105</c:v>
                </c:pt>
                <c:pt idx="442">
                  <c:v>43108</c:v>
                </c:pt>
                <c:pt idx="443">
                  <c:v>43109</c:v>
                </c:pt>
                <c:pt idx="444">
                  <c:v>43110</c:v>
                </c:pt>
                <c:pt idx="445">
                  <c:v>43111</c:v>
                </c:pt>
                <c:pt idx="446">
                  <c:v>43112</c:v>
                </c:pt>
                <c:pt idx="447">
                  <c:v>43115</c:v>
                </c:pt>
                <c:pt idx="448">
                  <c:v>43116</c:v>
                </c:pt>
                <c:pt idx="449">
                  <c:v>43117</c:v>
                </c:pt>
                <c:pt idx="450">
                  <c:v>43118</c:v>
                </c:pt>
                <c:pt idx="451">
                  <c:v>43119</c:v>
                </c:pt>
                <c:pt idx="452">
                  <c:v>43122</c:v>
                </c:pt>
                <c:pt idx="453">
                  <c:v>43123</c:v>
                </c:pt>
                <c:pt idx="454">
                  <c:v>43124</c:v>
                </c:pt>
                <c:pt idx="455">
                  <c:v>43125</c:v>
                </c:pt>
                <c:pt idx="456">
                  <c:v>43126</c:v>
                </c:pt>
                <c:pt idx="457">
                  <c:v>43129</c:v>
                </c:pt>
                <c:pt idx="458">
                  <c:v>43130</c:v>
                </c:pt>
                <c:pt idx="459">
                  <c:v>43131</c:v>
                </c:pt>
                <c:pt idx="460">
                  <c:v>43132</c:v>
                </c:pt>
                <c:pt idx="461">
                  <c:v>43133</c:v>
                </c:pt>
                <c:pt idx="462">
                  <c:v>43136</c:v>
                </c:pt>
                <c:pt idx="463">
                  <c:v>43137</c:v>
                </c:pt>
                <c:pt idx="464">
                  <c:v>43138</c:v>
                </c:pt>
                <c:pt idx="465">
                  <c:v>43139</c:v>
                </c:pt>
                <c:pt idx="466">
                  <c:v>43140</c:v>
                </c:pt>
                <c:pt idx="467">
                  <c:v>43143</c:v>
                </c:pt>
                <c:pt idx="468">
                  <c:v>43144</c:v>
                </c:pt>
                <c:pt idx="469">
                  <c:v>43145</c:v>
                </c:pt>
                <c:pt idx="470">
                  <c:v>43146</c:v>
                </c:pt>
                <c:pt idx="471">
                  <c:v>43147</c:v>
                </c:pt>
                <c:pt idx="472">
                  <c:v>43150</c:v>
                </c:pt>
                <c:pt idx="473">
                  <c:v>43151</c:v>
                </c:pt>
                <c:pt idx="474">
                  <c:v>43152</c:v>
                </c:pt>
                <c:pt idx="475">
                  <c:v>43153</c:v>
                </c:pt>
                <c:pt idx="476">
                  <c:v>43154</c:v>
                </c:pt>
                <c:pt idx="477">
                  <c:v>43157</c:v>
                </c:pt>
                <c:pt idx="478">
                  <c:v>43158</c:v>
                </c:pt>
                <c:pt idx="479">
                  <c:v>43159</c:v>
                </c:pt>
                <c:pt idx="480">
                  <c:v>43160</c:v>
                </c:pt>
                <c:pt idx="481">
                  <c:v>43161</c:v>
                </c:pt>
                <c:pt idx="482">
                  <c:v>43164</c:v>
                </c:pt>
                <c:pt idx="483">
                  <c:v>43165</c:v>
                </c:pt>
                <c:pt idx="484">
                  <c:v>43166</c:v>
                </c:pt>
                <c:pt idx="485">
                  <c:v>43167</c:v>
                </c:pt>
                <c:pt idx="486">
                  <c:v>43168</c:v>
                </c:pt>
                <c:pt idx="487">
                  <c:v>43171</c:v>
                </c:pt>
                <c:pt idx="488">
                  <c:v>43172</c:v>
                </c:pt>
                <c:pt idx="489">
                  <c:v>43173</c:v>
                </c:pt>
                <c:pt idx="490">
                  <c:v>43174</c:v>
                </c:pt>
                <c:pt idx="491">
                  <c:v>43175</c:v>
                </c:pt>
                <c:pt idx="492">
                  <c:v>43178</c:v>
                </c:pt>
                <c:pt idx="493">
                  <c:v>43179</c:v>
                </c:pt>
                <c:pt idx="494">
                  <c:v>43180</c:v>
                </c:pt>
                <c:pt idx="495">
                  <c:v>43181</c:v>
                </c:pt>
                <c:pt idx="496">
                  <c:v>43182</c:v>
                </c:pt>
                <c:pt idx="497">
                  <c:v>43185</c:v>
                </c:pt>
                <c:pt idx="498">
                  <c:v>43186</c:v>
                </c:pt>
                <c:pt idx="499">
                  <c:v>43187</c:v>
                </c:pt>
                <c:pt idx="500">
                  <c:v>43188</c:v>
                </c:pt>
                <c:pt idx="501">
                  <c:v>43189</c:v>
                </c:pt>
                <c:pt idx="502">
                  <c:v>43192</c:v>
                </c:pt>
                <c:pt idx="503">
                  <c:v>43193</c:v>
                </c:pt>
                <c:pt idx="504">
                  <c:v>43194</c:v>
                </c:pt>
                <c:pt idx="505">
                  <c:v>43195</c:v>
                </c:pt>
                <c:pt idx="506">
                  <c:v>43196</c:v>
                </c:pt>
                <c:pt idx="507">
                  <c:v>43199</c:v>
                </c:pt>
                <c:pt idx="508">
                  <c:v>43200</c:v>
                </c:pt>
                <c:pt idx="509">
                  <c:v>43201</c:v>
                </c:pt>
                <c:pt idx="510">
                  <c:v>43202</c:v>
                </c:pt>
                <c:pt idx="511">
                  <c:v>43203</c:v>
                </c:pt>
                <c:pt idx="512">
                  <c:v>43206</c:v>
                </c:pt>
                <c:pt idx="513">
                  <c:v>43207</c:v>
                </c:pt>
                <c:pt idx="514">
                  <c:v>43208</c:v>
                </c:pt>
                <c:pt idx="515">
                  <c:v>43209</c:v>
                </c:pt>
                <c:pt idx="516">
                  <c:v>43210</c:v>
                </c:pt>
                <c:pt idx="517">
                  <c:v>43213</c:v>
                </c:pt>
                <c:pt idx="518">
                  <c:v>43214</c:v>
                </c:pt>
                <c:pt idx="519">
                  <c:v>43215</c:v>
                </c:pt>
                <c:pt idx="520">
                  <c:v>43216</c:v>
                </c:pt>
                <c:pt idx="521">
                  <c:v>43217</c:v>
                </c:pt>
                <c:pt idx="522">
                  <c:v>43220</c:v>
                </c:pt>
                <c:pt idx="523">
                  <c:v>43221</c:v>
                </c:pt>
                <c:pt idx="524">
                  <c:v>43222</c:v>
                </c:pt>
                <c:pt idx="525">
                  <c:v>43223</c:v>
                </c:pt>
                <c:pt idx="526">
                  <c:v>43224</c:v>
                </c:pt>
                <c:pt idx="527">
                  <c:v>43227</c:v>
                </c:pt>
                <c:pt idx="528">
                  <c:v>43228</c:v>
                </c:pt>
                <c:pt idx="529">
                  <c:v>43229</c:v>
                </c:pt>
                <c:pt idx="530">
                  <c:v>43230</c:v>
                </c:pt>
                <c:pt idx="531">
                  <c:v>43231</c:v>
                </c:pt>
                <c:pt idx="532">
                  <c:v>43234</c:v>
                </c:pt>
                <c:pt idx="533">
                  <c:v>43235</c:v>
                </c:pt>
                <c:pt idx="534">
                  <c:v>43236</c:v>
                </c:pt>
                <c:pt idx="535">
                  <c:v>43237</c:v>
                </c:pt>
                <c:pt idx="536">
                  <c:v>43238</c:v>
                </c:pt>
                <c:pt idx="537">
                  <c:v>43241</c:v>
                </c:pt>
                <c:pt idx="538">
                  <c:v>43242</c:v>
                </c:pt>
                <c:pt idx="539">
                  <c:v>43243</c:v>
                </c:pt>
                <c:pt idx="540">
                  <c:v>43244</c:v>
                </c:pt>
                <c:pt idx="541">
                  <c:v>43245</c:v>
                </c:pt>
                <c:pt idx="542">
                  <c:v>43248</c:v>
                </c:pt>
                <c:pt idx="543">
                  <c:v>43249</c:v>
                </c:pt>
                <c:pt idx="544">
                  <c:v>43250</c:v>
                </c:pt>
                <c:pt idx="545">
                  <c:v>43251</c:v>
                </c:pt>
                <c:pt idx="546">
                  <c:v>43252</c:v>
                </c:pt>
                <c:pt idx="547">
                  <c:v>43255</c:v>
                </c:pt>
                <c:pt idx="548">
                  <c:v>43256</c:v>
                </c:pt>
                <c:pt idx="549">
                  <c:v>43257</c:v>
                </c:pt>
                <c:pt idx="550">
                  <c:v>43258</c:v>
                </c:pt>
                <c:pt idx="551">
                  <c:v>43259</c:v>
                </c:pt>
                <c:pt idx="552">
                  <c:v>43262</c:v>
                </c:pt>
                <c:pt idx="553">
                  <c:v>43263</c:v>
                </c:pt>
                <c:pt idx="554">
                  <c:v>43264</c:v>
                </c:pt>
                <c:pt idx="555">
                  <c:v>43265</c:v>
                </c:pt>
                <c:pt idx="556">
                  <c:v>43266</c:v>
                </c:pt>
                <c:pt idx="557">
                  <c:v>43269</c:v>
                </c:pt>
                <c:pt idx="558">
                  <c:v>43270</c:v>
                </c:pt>
                <c:pt idx="559">
                  <c:v>43271</c:v>
                </c:pt>
                <c:pt idx="560">
                  <c:v>43272</c:v>
                </c:pt>
                <c:pt idx="561">
                  <c:v>43273</c:v>
                </c:pt>
                <c:pt idx="562">
                  <c:v>43276</c:v>
                </c:pt>
                <c:pt idx="563">
                  <c:v>43277</c:v>
                </c:pt>
                <c:pt idx="564">
                  <c:v>43278</c:v>
                </c:pt>
                <c:pt idx="565">
                  <c:v>43279</c:v>
                </c:pt>
                <c:pt idx="566">
                  <c:v>43280</c:v>
                </c:pt>
                <c:pt idx="567">
                  <c:v>43283</c:v>
                </c:pt>
                <c:pt idx="568">
                  <c:v>43284</c:v>
                </c:pt>
                <c:pt idx="569">
                  <c:v>43285</c:v>
                </c:pt>
                <c:pt idx="570">
                  <c:v>43286</c:v>
                </c:pt>
                <c:pt idx="571">
                  <c:v>43287</c:v>
                </c:pt>
                <c:pt idx="572">
                  <c:v>43290</c:v>
                </c:pt>
                <c:pt idx="573">
                  <c:v>43291</c:v>
                </c:pt>
                <c:pt idx="574">
                  <c:v>43292</c:v>
                </c:pt>
                <c:pt idx="575">
                  <c:v>43293</c:v>
                </c:pt>
                <c:pt idx="576">
                  <c:v>43294</c:v>
                </c:pt>
                <c:pt idx="577">
                  <c:v>43297</c:v>
                </c:pt>
                <c:pt idx="578">
                  <c:v>43298</c:v>
                </c:pt>
                <c:pt idx="579">
                  <c:v>43299</c:v>
                </c:pt>
                <c:pt idx="580">
                  <c:v>43300</c:v>
                </c:pt>
                <c:pt idx="581">
                  <c:v>43301</c:v>
                </c:pt>
                <c:pt idx="582">
                  <c:v>43304</c:v>
                </c:pt>
                <c:pt idx="583">
                  <c:v>43305</c:v>
                </c:pt>
                <c:pt idx="584">
                  <c:v>43306</c:v>
                </c:pt>
                <c:pt idx="585">
                  <c:v>43307</c:v>
                </c:pt>
                <c:pt idx="586">
                  <c:v>43308</c:v>
                </c:pt>
                <c:pt idx="587">
                  <c:v>43311</c:v>
                </c:pt>
                <c:pt idx="588">
                  <c:v>43312</c:v>
                </c:pt>
                <c:pt idx="589">
                  <c:v>43313</c:v>
                </c:pt>
                <c:pt idx="590">
                  <c:v>43314</c:v>
                </c:pt>
                <c:pt idx="591">
                  <c:v>43315</c:v>
                </c:pt>
                <c:pt idx="592">
                  <c:v>43318</c:v>
                </c:pt>
                <c:pt idx="593">
                  <c:v>43319</c:v>
                </c:pt>
                <c:pt idx="594">
                  <c:v>43320</c:v>
                </c:pt>
                <c:pt idx="595">
                  <c:v>43321</c:v>
                </c:pt>
                <c:pt idx="596">
                  <c:v>43322</c:v>
                </c:pt>
                <c:pt idx="597">
                  <c:v>43325</c:v>
                </c:pt>
                <c:pt idx="598">
                  <c:v>43326</c:v>
                </c:pt>
                <c:pt idx="599">
                  <c:v>43327</c:v>
                </c:pt>
                <c:pt idx="600">
                  <c:v>43328</c:v>
                </c:pt>
                <c:pt idx="601">
                  <c:v>43329</c:v>
                </c:pt>
                <c:pt idx="602">
                  <c:v>43332</c:v>
                </c:pt>
                <c:pt idx="603">
                  <c:v>43333</c:v>
                </c:pt>
                <c:pt idx="604">
                  <c:v>43334</c:v>
                </c:pt>
                <c:pt idx="605">
                  <c:v>43335</c:v>
                </c:pt>
                <c:pt idx="606">
                  <c:v>43336</c:v>
                </c:pt>
                <c:pt idx="607">
                  <c:v>43339</c:v>
                </c:pt>
                <c:pt idx="608">
                  <c:v>43340</c:v>
                </c:pt>
                <c:pt idx="609">
                  <c:v>43341</c:v>
                </c:pt>
                <c:pt idx="610">
                  <c:v>43342</c:v>
                </c:pt>
                <c:pt idx="611">
                  <c:v>43343</c:v>
                </c:pt>
                <c:pt idx="612">
                  <c:v>43346</c:v>
                </c:pt>
                <c:pt idx="613">
                  <c:v>43347</c:v>
                </c:pt>
                <c:pt idx="614">
                  <c:v>43348</c:v>
                </c:pt>
                <c:pt idx="615">
                  <c:v>43349</c:v>
                </c:pt>
                <c:pt idx="616">
                  <c:v>43350</c:v>
                </c:pt>
                <c:pt idx="617">
                  <c:v>43353</c:v>
                </c:pt>
                <c:pt idx="618">
                  <c:v>43354</c:v>
                </c:pt>
                <c:pt idx="619">
                  <c:v>43355</c:v>
                </c:pt>
                <c:pt idx="620">
                  <c:v>43356</c:v>
                </c:pt>
                <c:pt idx="621">
                  <c:v>43357</c:v>
                </c:pt>
                <c:pt idx="622">
                  <c:v>43360</c:v>
                </c:pt>
                <c:pt idx="623">
                  <c:v>43361</c:v>
                </c:pt>
                <c:pt idx="624">
                  <c:v>43362</c:v>
                </c:pt>
                <c:pt idx="625">
                  <c:v>43363</c:v>
                </c:pt>
                <c:pt idx="626">
                  <c:v>43364</c:v>
                </c:pt>
                <c:pt idx="627">
                  <c:v>43367</c:v>
                </c:pt>
                <c:pt idx="628">
                  <c:v>43368</c:v>
                </c:pt>
                <c:pt idx="629">
                  <c:v>43369</c:v>
                </c:pt>
                <c:pt idx="630">
                  <c:v>43370</c:v>
                </c:pt>
                <c:pt idx="631">
                  <c:v>43371</c:v>
                </c:pt>
                <c:pt idx="632">
                  <c:v>43374</c:v>
                </c:pt>
                <c:pt idx="633">
                  <c:v>43375</c:v>
                </c:pt>
                <c:pt idx="634">
                  <c:v>43376</c:v>
                </c:pt>
                <c:pt idx="635">
                  <c:v>43377</c:v>
                </c:pt>
                <c:pt idx="636">
                  <c:v>43378</c:v>
                </c:pt>
                <c:pt idx="637">
                  <c:v>43381</c:v>
                </c:pt>
                <c:pt idx="638">
                  <c:v>43382</c:v>
                </c:pt>
                <c:pt idx="639">
                  <c:v>43383</c:v>
                </c:pt>
                <c:pt idx="640">
                  <c:v>43384</c:v>
                </c:pt>
                <c:pt idx="641">
                  <c:v>43385</c:v>
                </c:pt>
                <c:pt idx="642">
                  <c:v>43388</c:v>
                </c:pt>
                <c:pt idx="643">
                  <c:v>43389</c:v>
                </c:pt>
                <c:pt idx="644">
                  <c:v>43390</c:v>
                </c:pt>
                <c:pt idx="645">
                  <c:v>43391</c:v>
                </c:pt>
                <c:pt idx="646">
                  <c:v>43392</c:v>
                </c:pt>
                <c:pt idx="647">
                  <c:v>43395</c:v>
                </c:pt>
                <c:pt idx="648">
                  <c:v>43396</c:v>
                </c:pt>
                <c:pt idx="649">
                  <c:v>43397</c:v>
                </c:pt>
                <c:pt idx="650">
                  <c:v>43398</c:v>
                </c:pt>
                <c:pt idx="651">
                  <c:v>43399</c:v>
                </c:pt>
                <c:pt idx="652">
                  <c:v>43402</c:v>
                </c:pt>
                <c:pt idx="653">
                  <c:v>43403</c:v>
                </c:pt>
                <c:pt idx="654">
                  <c:v>43404</c:v>
                </c:pt>
                <c:pt idx="655">
                  <c:v>43405</c:v>
                </c:pt>
                <c:pt idx="656">
                  <c:v>43406</c:v>
                </c:pt>
                <c:pt idx="657">
                  <c:v>43409</c:v>
                </c:pt>
                <c:pt idx="658">
                  <c:v>43410</c:v>
                </c:pt>
                <c:pt idx="659">
                  <c:v>43411</c:v>
                </c:pt>
                <c:pt idx="660">
                  <c:v>43412</c:v>
                </c:pt>
                <c:pt idx="661">
                  <c:v>43413</c:v>
                </c:pt>
                <c:pt idx="662">
                  <c:v>43416</c:v>
                </c:pt>
                <c:pt idx="663">
                  <c:v>43417</c:v>
                </c:pt>
                <c:pt idx="664">
                  <c:v>43418</c:v>
                </c:pt>
                <c:pt idx="665">
                  <c:v>43419</c:v>
                </c:pt>
                <c:pt idx="666">
                  <c:v>43420</c:v>
                </c:pt>
                <c:pt idx="667">
                  <c:v>43423</c:v>
                </c:pt>
                <c:pt idx="668">
                  <c:v>43424</c:v>
                </c:pt>
                <c:pt idx="669">
                  <c:v>43425</c:v>
                </c:pt>
                <c:pt idx="670">
                  <c:v>43426</c:v>
                </c:pt>
                <c:pt idx="671">
                  <c:v>43427</c:v>
                </c:pt>
                <c:pt idx="672">
                  <c:v>43430</c:v>
                </c:pt>
                <c:pt idx="673">
                  <c:v>43431</c:v>
                </c:pt>
                <c:pt idx="674">
                  <c:v>43432</c:v>
                </c:pt>
                <c:pt idx="675">
                  <c:v>43433</c:v>
                </c:pt>
                <c:pt idx="676">
                  <c:v>43434</c:v>
                </c:pt>
                <c:pt idx="677">
                  <c:v>43437</c:v>
                </c:pt>
                <c:pt idx="678">
                  <c:v>43438</c:v>
                </c:pt>
                <c:pt idx="679">
                  <c:v>43439</c:v>
                </c:pt>
                <c:pt idx="680">
                  <c:v>43440</c:v>
                </c:pt>
                <c:pt idx="681">
                  <c:v>43441</c:v>
                </c:pt>
                <c:pt idx="682">
                  <c:v>43444</c:v>
                </c:pt>
                <c:pt idx="683">
                  <c:v>43445</c:v>
                </c:pt>
                <c:pt idx="684">
                  <c:v>43446</c:v>
                </c:pt>
                <c:pt idx="685">
                  <c:v>43447</c:v>
                </c:pt>
                <c:pt idx="686">
                  <c:v>43448</c:v>
                </c:pt>
                <c:pt idx="687">
                  <c:v>43451</c:v>
                </c:pt>
                <c:pt idx="688">
                  <c:v>43452</c:v>
                </c:pt>
                <c:pt idx="689">
                  <c:v>43453</c:v>
                </c:pt>
                <c:pt idx="690">
                  <c:v>43454</c:v>
                </c:pt>
                <c:pt idx="691">
                  <c:v>43455</c:v>
                </c:pt>
                <c:pt idx="692">
                  <c:v>43458</c:v>
                </c:pt>
                <c:pt idx="693">
                  <c:v>43459</c:v>
                </c:pt>
                <c:pt idx="694">
                  <c:v>43460</c:v>
                </c:pt>
                <c:pt idx="695">
                  <c:v>43461</c:v>
                </c:pt>
                <c:pt idx="696">
                  <c:v>43462</c:v>
                </c:pt>
                <c:pt idx="697">
                  <c:v>43465</c:v>
                </c:pt>
                <c:pt idx="698">
                  <c:v>43466</c:v>
                </c:pt>
                <c:pt idx="699">
                  <c:v>43467</c:v>
                </c:pt>
                <c:pt idx="700">
                  <c:v>43468</c:v>
                </c:pt>
                <c:pt idx="701">
                  <c:v>43469</c:v>
                </c:pt>
                <c:pt idx="702">
                  <c:v>43472</c:v>
                </c:pt>
                <c:pt idx="703">
                  <c:v>43473</c:v>
                </c:pt>
                <c:pt idx="704">
                  <c:v>43474</c:v>
                </c:pt>
                <c:pt idx="705">
                  <c:v>43475</c:v>
                </c:pt>
                <c:pt idx="706">
                  <c:v>43476</c:v>
                </c:pt>
                <c:pt idx="707">
                  <c:v>43479</c:v>
                </c:pt>
                <c:pt idx="708">
                  <c:v>43480</c:v>
                </c:pt>
                <c:pt idx="709">
                  <c:v>43481</c:v>
                </c:pt>
                <c:pt idx="710">
                  <c:v>43482</c:v>
                </c:pt>
                <c:pt idx="711">
                  <c:v>43483</c:v>
                </c:pt>
                <c:pt idx="712">
                  <c:v>43486</c:v>
                </c:pt>
                <c:pt idx="713">
                  <c:v>43487</c:v>
                </c:pt>
                <c:pt idx="714">
                  <c:v>43488</c:v>
                </c:pt>
                <c:pt idx="715">
                  <c:v>43489</c:v>
                </c:pt>
                <c:pt idx="716">
                  <c:v>43490</c:v>
                </c:pt>
                <c:pt idx="717">
                  <c:v>43493</c:v>
                </c:pt>
                <c:pt idx="718">
                  <c:v>43494</c:v>
                </c:pt>
                <c:pt idx="719">
                  <c:v>43495</c:v>
                </c:pt>
                <c:pt idx="720">
                  <c:v>43496</c:v>
                </c:pt>
                <c:pt idx="721">
                  <c:v>43497</c:v>
                </c:pt>
                <c:pt idx="722">
                  <c:v>43500</c:v>
                </c:pt>
                <c:pt idx="723">
                  <c:v>43501</c:v>
                </c:pt>
                <c:pt idx="724">
                  <c:v>43502</c:v>
                </c:pt>
                <c:pt idx="725">
                  <c:v>43503</c:v>
                </c:pt>
                <c:pt idx="726">
                  <c:v>43504</c:v>
                </c:pt>
                <c:pt idx="727">
                  <c:v>43507</c:v>
                </c:pt>
                <c:pt idx="728">
                  <c:v>43508</c:v>
                </c:pt>
                <c:pt idx="729">
                  <c:v>43509</c:v>
                </c:pt>
                <c:pt idx="730">
                  <c:v>43510</c:v>
                </c:pt>
                <c:pt idx="731">
                  <c:v>43511</c:v>
                </c:pt>
                <c:pt idx="732">
                  <c:v>43514</c:v>
                </c:pt>
                <c:pt idx="733">
                  <c:v>43515</c:v>
                </c:pt>
                <c:pt idx="734">
                  <c:v>43516</c:v>
                </c:pt>
                <c:pt idx="735">
                  <c:v>43517</c:v>
                </c:pt>
                <c:pt idx="736">
                  <c:v>43518</c:v>
                </c:pt>
                <c:pt idx="737">
                  <c:v>43521</c:v>
                </c:pt>
                <c:pt idx="738">
                  <c:v>43522</c:v>
                </c:pt>
                <c:pt idx="739">
                  <c:v>43523</c:v>
                </c:pt>
                <c:pt idx="740">
                  <c:v>43524</c:v>
                </c:pt>
                <c:pt idx="741">
                  <c:v>43525</c:v>
                </c:pt>
                <c:pt idx="742">
                  <c:v>43528</c:v>
                </c:pt>
                <c:pt idx="743">
                  <c:v>43529</c:v>
                </c:pt>
                <c:pt idx="744">
                  <c:v>43530</c:v>
                </c:pt>
                <c:pt idx="745">
                  <c:v>43531</c:v>
                </c:pt>
                <c:pt idx="746">
                  <c:v>43532</c:v>
                </c:pt>
                <c:pt idx="747">
                  <c:v>43535</c:v>
                </c:pt>
                <c:pt idx="748">
                  <c:v>43536</c:v>
                </c:pt>
                <c:pt idx="749">
                  <c:v>43537</c:v>
                </c:pt>
                <c:pt idx="750">
                  <c:v>43538</c:v>
                </c:pt>
                <c:pt idx="751">
                  <c:v>43539</c:v>
                </c:pt>
                <c:pt idx="752">
                  <c:v>43542</c:v>
                </c:pt>
                <c:pt idx="753">
                  <c:v>43543</c:v>
                </c:pt>
                <c:pt idx="754">
                  <c:v>43544</c:v>
                </c:pt>
                <c:pt idx="755">
                  <c:v>43545</c:v>
                </c:pt>
                <c:pt idx="756">
                  <c:v>43546</c:v>
                </c:pt>
                <c:pt idx="757">
                  <c:v>43549</c:v>
                </c:pt>
                <c:pt idx="758">
                  <c:v>43550</c:v>
                </c:pt>
                <c:pt idx="759">
                  <c:v>43551</c:v>
                </c:pt>
                <c:pt idx="760">
                  <c:v>43552</c:v>
                </c:pt>
                <c:pt idx="761">
                  <c:v>43553</c:v>
                </c:pt>
                <c:pt idx="762">
                  <c:v>43556</c:v>
                </c:pt>
                <c:pt idx="763">
                  <c:v>43557</c:v>
                </c:pt>
                <c:pt idx="764">
                  <c:v>43558</c:v>
                </c:pt>
                <c:pt idx="765">
                  <c:v>43559</c:v>
                </c:pt>
                <c:pt idx="766">
                  <c:v>43560</c:v>
                </c:pt>
                <c:pt idx="767">
                  <c:v>43563</c:v>
                </c:pt>
                <c:pt idx="768">
                  <c:v>43564</c:v>
                </c:pt>
                <c:pt idx="769">
                  <c:v>43565</c:v>
                </c:pt>
                <c:pt idx="770">
                  <c:v>43566</c:v>
                </c:pt>
                <c:pt idx="771">
                  <c:v>43567</c:v>
                </c:pt>
                <c:pt idx="772">
                  <c:v>43570</c:v>
                </c:pt>
                <c:pt idx="773">
                  <c:v>43571</c:v>
                </c:pt>
                <c:pt idx="774">
                  <c:v>43572</c:v>
                </c:pt>
                <c:pt idx="775">
                  <c:v>43573</c:v>
                </c:pt>
                <c:pt idx="776">
                  <c:v>43574</c:v>
                </c:pt>
                <c:pt idx="777">
                  <c:v>43577</c:v>
                </c:pt>
                <c:pt idx="778">
                  <c:v>43578</c:v>
                </c:pt>
                <c:pt idx="779">
                  <c:v>43579</c:v>
                </c:pt>
                <c:pt idx="780">
                  <c:v>43580</c:v>
                </c:pt>
                <c:pt idx="781">
                  <c:v>43581</c:v>
                </c:pt>
                <c:pt idx="782">
                  <c:v>43584</c:v>
                </c:pt>
                <c:pt idx="783">
                  <c:v>43585</c:v>
                </c:pt>
                <c:pt idx="784">
                  <c:v>43586</c:v>
                </c:pt>
                <c:pt idx="785">
                  <c:v>43587</c:v>
                </c:pt>
                <c:pt idx="786">
                  <c:v>43588</c:v>
                </c:pt>
                <c:pt idx="787">
                  <c:v>43591</c:v>
                </c:pt>
                <c:pt idx="788">
                  <c:v>43592</c:v>
                </c:pt>
                <c:pt idx="789">
                  <c:v>43593</c:v>
                </c:pt>
                <c:pt idx="790">
                  <c:v>43594</c:v>
                </c:pt>
                <c:pt idx="791">
                  <c:v>43595</c:v>
                </c:pt>
                <c:pt idx="792">
                  <c:v>43598</c:v>
                </c:pt>
                <c:pt idx="793">
                  <c:v>43599</c:v>
                </c:pt>
                <c:pt idx="794">
                  <c:v>43600</c:v>
                </c:pt>
                <c:pt idx="795">
                  <c:v>43601</c:v>
                </c:pt>
                <c:pt idx="796">
                  <c:v>43602</c:v>
                </c:pt>
                <c:pt idx="797">
                  <c:v>43605</c:v>
                </c:pt>
                <c:pt idx="798">
                  <c:v>43606</c:v>
                </c:pt>
                <c:pt idx="799">
                  <c:v>43607</c:v>
                </c:pt>
                <c:pt idx="800">
                  <c:v>43608</c:v>
                </c:pt>
                <c:pt idx="801">
                  <c:v>43609</c:v>
                </c:pt>
                <c:pt idx="802">
                  <c:v>43612</c:v>
                </c:pt>
                <c:pt idx="803">
                  <c:v>43613</c:v>
                </c:pt>
                <c:pt idx="804">
                  <c:v>43614</c:v>
                </c:pt>
                <c:pt idx="805">
                  <c:v>43615</c:v>
                </c:pt>
                <c:pt idx="806">
                  <c:v>43616</c:v>
                </c:pt>
                <c:pt idx="807">
                  <c:v>43619</c:v>
                </c:pt>
                <c:pt idx="808">
                  <c:v>43620</c:v>
                </c:pt>
                <c:pt idx="809">
                  <c:v>43621</c:v>
                </c:pt>
                <c:pt idx="810">
                  <c:v>43622</c:v>
                </c:pt>
                <c:pt idx="811">
                  <c:v>43623</c:v>
                </c:pt>
                <c:pt idx="812">
                  <c:v>43626</c:v>
                </c:pt>
                <c:pt idx="813">
                  <c:v>43627</c:v>
                </c:pt>
                <c:pt idx="814">
                  <c:v>43628</c:v>
                </c:pt>
                <c:pt idx="815">
                  <c:v>43629</c:v>
                </c:pt>
                <c:pt idx="816">
                  <c:v>43630</c:v>
                </c:pt>
                <c:pt idx="817">
                  <c:v>43633</c:v>
                </c:pt>
                <c:pt idx="818">
                  <c:v>43634</c:v>
                </c:pt>
                <c:pt idx="819">
                  <c:v>43635</c:v>
                </c:pt>
                <c:pt idx="820">
                  <c:v>43636</c:v>
                </c:pt>
                <c:pt idx="821">
                  <c:v>43637</c:v>
                </c:pt>
                <c:pt idx="822">
                  <c:v>43640</c:v>
                </c:pt>
                <c:pt idx="823">
                  <c:v>43641</c:v>
                </c:pt>
                <c:pt idx="824">
                  <c:v>43642</c:v>
                </c:pt>
                <c:pt idx="825">
                  <c:v>43643</c:v>
                </c:pt>
                <c:pt idx="826">
                  <c:v>43644</c:v>
                </c:pt>
                <c:pt idx="827">
                  <c:v>43647</c:v>
                </c:pt>
                <c:pt idx="828">
                  <c:v>43648</c:v>
                </c:pt>
                <c:pt idx="829">
                  <c:v>43649</c:v>
                </c:pt>
                <c:pt idx="830">
                  <c:v>43650</c:v>
                </c:pt>
                <c:pt idx="831">
                  <c:v>43651</c:v>
                </c:pt>
                <c:pt idx="832">
                  <c:v>43654</c:v>
                </c:pt>
                <c:pt idx="833">
                  <c:v>43655</c:v>
                </c:pt>
                <c:pt idx="834">
                  <c:v>43656</c:v>
                </c:pt>
                <c:pt idx="835">
                  <c:v>43657</c:v>
                </c:pt>
                <c:pt idx="836">
                  <c:v>43658</c:v>
                </c:pt>
                <c:pt idx="837">
                  <c:v>43661</c:v>
                </c:pt>
                <c:pt idx="838">
                  <c:v>43662</c:v>
                </c:pt>
                <c:pt idx="839">
                  <c:v>43663</c:v>
                </c:pt>
                <c:pt idx="840">
                  <c:v>43664</c:v>
                </c:pt>
                <c:pt idx="841">
                  <c:v>43665</c:v>
                </c:pt>
                <c:pt idx="842">
                  <c:v>43668</c:v>
                </c:pt>
                <c:pt idx="843">
                  <c:v>43669</c:v>
                </c:pt>
                <c:pt idx="844">
                  <c:v>43670</c:v>
                </c:pt>
                <c:pt idx="845">
                  <c:v>43671</c:v>
                </c:pt>
                <c:pt idx="846">
                  <c:v>43672</c:v>
                </c:pt>
                <c:pt idx="847">
                  <c:v>43675</c:v>
                </c:pt>
                <c:pt idx="848">
                  <c:v>43676</c:v>
                </c:pt>
                <c:pt idx="849">
                  <c:v>43677</c:v>
                </c:pt>
                <c:pt idx="850">
                  <c:v>43678</c:v>
                </c:pt>
                <c:pt idx="851">
                  <c:v>43679</c:v>
                </c:pt>
                <c:pt idx="852">
                  <c:v>43682</c:v>
                </c:pt>
                <c:pt idx="853">
                  <c:v>43683</c:v>
                </c:pt>
                <c:pt idx="854">
                  <c:v>43684</c:v>
                </c:pt>
                <c:pt idx="855">
                  <c:v>43685</c:v>
                </c:pt>
                <c:pt idx="856">
                  <c:v>43686</c:v>
                </c:pt>
                <c:pt idx="857">
                  <c:v>43689</c:v>
                </c:pt>
                <c:pt idx="858">
                  <c:v>43690</c:v>
                </c:pt>
                <c:pt idx="859">
                  <c:v>43691</c:v>
                </c:pt>
                <c:pt idx="860">
                  <c:v>43692</c:v>
                </c:pt>
                <c:pt idx="861">
                  <c:v>43693</c:v>
                </c:pt>
                <c:pt idx="862">
                  <c:v>43696</c:v>
                </c:pt>
                <c:pt idx="863">
                  <c:v>43697</c:v>
                </c:pt>
                <c:pt idx="864">
                  <c:v>43698</c:v>
                </c:pt>
                <c:pt idx="865">
                  <c:v>43699</c:v>
                </c:pt>
                <c:pt idx="866">
                  <c:v>43700</c:v>
                </c:pt>
                <c:pt idx="867">
                  <c:v>43703</c:v>
                </c:pt>
                <c:pt idx="868">
                  <c:v>43704</c:v>
                </c:pt>
                <c:pt idx="869">
                  <c:v>43705</c:v>
                </c:pt>
                <c:pt idx="870">
                  <c:v>43706</c:v>
                </c:pt>
                <c:pt idx="871">
                  <c:v>43707</c:v>
                </c:pt>
                <c:pt idx="872">
                  <c:v>43710</c:v>
                </c:pt>
                <c:pt idx="873">
                  <c:v>43711</c:v>
                </c:pt>
                <c:pt idx="874">
                  <c:v>43712</c:v>
                </c:pt>
                <c:pt idx="875">
                  <c:v>43713</c:v>
                </c:pt>
                <c:pt idx="876">
                  <c:v>43714</c:v>
                </c:pt>
                <c:pt idx="877">
                  <c:v>43717</c:v>
                </c:pt>
                <c:pt idx="878">
                  <c:v>43718</c:v>
                </c:pt>
                <c:pt idx="879">
                  <c:v>43719</c:v>
                </c:pt>
                <c:pt idx="880">
                  <c:v>43720</c:v>
                </c:pt>
                <c:pt idx="881">
                  <c:v>43721</c:v>
                </c:pt>
                <c:pt idx="882">
                  <c:v>43724</c:v>
                </c:pt>
                <c:pt idx="883">
                  <c:v>43725</c:v>
                </c:pt>
                <c:pt idx="884">
                  <c:v>43726</c:v>
                </c:pt>
                <c:pt idx="885">
                  <c:v>43727</c:v>
                </c:pt>
                <c:pt idx="886">
                  <c:v>43728</c:v>
                </c:pt>
                <c:pt idx="887">
                  <c:v>43731</c:v>
                </c:pt>
                <c:pt idx="888">
                  <c:v>43732</c:v>
                </c:pt>
                <c:pt idx="889">
                  <c:v>43733</c:v>
                </c:pt>
                <c:pt idx="890">
                  <c:v>43734</c:v>
                </c:pt>
                <c:pt idx="891">
                  <c:v>43735</c:v>
                </c:pt>
                <c:pt idx="892">
                  <c:v>43738</c:v>
                </c:pt>
                <c:pt idx="893">
                  <c:v>43739</c:v>
                </c:pt>
                <c:pt idx="894">
                  <c:v>43740</c:v>
                </c:pt>
                <c:pt idx="895">
                  <c:v>43741</c:v>
                </c:pt>
                <c:pt idx="896">
                  <c:v>43742</c:v>
                </c:pt>
                <c:pt idx="897">
                  <c:v>43745</c:v>
                </c:pt>
                <c:pt idx="898">
                  <c:v>43746</c:v>
                </c:pt>
                <c:pt idx="899">
                  <c:v>43747</c:v>
                </c:pt>
                <c:pt idx="900">
                  <c:v>43748</c:v>
                </c:pt>
                <c:pt idx="901">
                  <c:v>43749</c:v>
                </c:pt>
                <c:pt idx="902">
                  <c:v>43752</c:v>
                </c:pt>
                <c:pt idx="903">
                  <c:v>43753</c:v>
                </c:pt>
                <c:pt idx="904">
                  <c:v>43754</c:v>
                </c:pt>
                <c:pt idx="905">
                  <c:v>43755</c:v>
                </c:pt>
                <c:pt idx="906">
                  <c:v>43756</c:v>
                </c:pt>
                <c:pt idx="907">
                  <c:v>43759</c:v>
                </c:pt>
                <c:pt idx="908">
                  <c:v>43760</c:v>
                </c:pt>
                <c:pt idx="909">
                  <c:v>43761</c:v>
                </c:pt>
                <c:pt idx="910">
                  <c:v>43762</c:v>
                </c:pt>
                <c:pt idx="911">
                  <c:v>43763</c:v>
                </c:pt>
                <c:pt idx="912">
                  <c:v>43766</c:v>
                </c:pt>
                <c:pt idx="913">
                  <c:v>43767</c:v>
                </c:pt>
                <c:pt idx="914">
                  <c:v>43768</c:v>
                </c:pt>
                <c:pt idx="915">
                  <c:v>43769</c:v>
                </c:pt>
                <c:pt idx="916">
                  <c:v>43770</c:v>
                </c:pt>
                <c:pt idx="917">
                  <c:v>43773</c:v>
                </c:pt>
                <c:pt idx="918">
                  <c:v>43774</c:v>
                </c:pt>
                <c:pt idx="919">
                  <c:v>43775</c:v>
                </c:pt>
                <c:pt idx="920">
                  <c:v>43776</c:v>
                </c:pt>
                <c:pt idx="921">
                  <c:v>43777</c:v>
                </c:pt>
                <c:pt idx="922">
                  <c:v>43780</c:v>
                </c:pt>
                <c:pt idx="923">
                  <c:v>43781</c:v>
                </c:pt>
                <c:pt idx="924">
                  <c:v>43782</c:v>
                </c:pt>
                <c:pt idx="925">
                  <c:v>43783</c:v>
                </c:pt>
                <c:pt idx="926">
                  <c:v>43784</c:v>
                </c:pt>
                <c:pt idx="927">
                  <c:v>43787</c:v>
                </c:pt>
                <c:pt idx="928">
                  <c:v>43788</c:v>
                </c:pt>
                <c:pt idx="929">
                  <c:v>43789</c:v>
                </c:pt>
                <c:pt idx="930">
                  <c:v>43790</c:v>
                </c:pt>
                <c:pt idx="931">
                  <c:v>43791</c:v>
                </c:pt>
                <c:pt idx="932">
                  <c:v>43794</c:v>
                </c:pt>
                <c:pt idx="933">
                  <c:v>43795</c:v>
                </c:pt>
                <c:pt idx="934">
                  <c:v>43796</c:v>
                </c:pt>
                <c:pt idx="935">
                  <c:v>43797</c:v>
                </c:pt>
                <c:pt idx="936">
                  <c:v>43798</c:v>
                </c:pt>
                <c:pt idx="937">
                  <c:v>43801</c:v>
                </c:pt>
                <c:pt idx="938">
                  <c:v>43802</c:v>
                </c:pt>
                <c:pt idx="939">
                  <c:v>43803</c:v>
                </c:pt>
                <c:pt idx="940">
                  <c:v>43804</c:v>
                </c:pt>
                <c:pt idx="941">
                  <c:v>43805</c:v>
                </c:pt>
                <c:pt idx="942">
                  <c:v>43808</c:v>
                </c:pt>
                <c:pt idx="943">
                  <c:v>43809</c:v>
                </c:pt>
                <c:pt idx="944">
                  <c:v>43810</c:v>
                </c:pt>
                <c:pt idx="945">
                  <c:v>43811</c:v>
                </c:pt>
                <c:pt idx="946">
                  <c:v>43812</c:v>
                </c:pt>
                <c:pt idx="947">
                  <c:v>43815</c:v>
                </c:pt>
                <c:pt idx="948">
                  <c:v>43816</c:v>
                </c:pt>
                <c:pt idx="949">
                  <c:v>43817</c:v>
                </c:pt>
                <c:pt idx="950">
                  <c:v>43818</c:v>
                </c:pt>
                <c:pt idx="951">
                  <c:v>43819</c:v>
                </c:pt>
                <c:pt idx="952">
                  <c:v>43822</c:v>
                </c:pt>
                <c:pt idx="953">
                  <c:v>43823</c:v>
                </c:pt>
                <c:pt idx="954">
                  <c:v>43824</c:v>
                </c:pt>
                <c:pt idx="955">
                  <c:v>43825</c:v>
                </c:pt>
                <c:pt idx="956">
                  <c:v>43826</c:v>
                </c:pt>
                <c:pt idx="957">
                  <c:v>43829</c:v>
                </c:pt>
                <c:pt idx="958">
                  <c:v>43830</c:v>
                </c:pt>
                <c:pt idx="959">
                  <c:v>43831</c:v>
                </c:pt>
                <c:pt idx="960">
                  <c:v>43832</c:v>
                </c:pt>
                <c:pt idx="961">
                  <c:v>43833</c:v>
                </c:pt>
                <c:pt idx="962">
                  <c:v>43836</c:v>
                </c:pt>
                <c:pt idx="963">
                  <c:v>43837</c:v>
                </c:pt>
                <c:pt idx="964">
                  <c:v>43838</c:v>
                </c:pt>
                <c:pt idx="965">
                  <c:v>43839</c:v>
                </c:pt>
                <c:pt idx="966">
                  <c:v>43840</c:v>
                </c:pt>
                <c:pt idx="967">
                  <c:v>43843</c:v>
                </c:pt>
                <c:pt idx="968">
                  <c:v>43844</c:v>
                </c:pt>
                <c:pt idx="969">
                  <c:v>43845</c:v>
                </c:pt>
                <c:pt idx="970">
                  <c:v>43846</c:v>
                </c:pt>
                <c:pt idx="971">
                  <c:v>43847</c:v>
                </c:pt>
                <c:pt idx="972">
                  <c:v>43850</c:v>
                </c:pt>
                <c:pt idx="973">
                  <c:v>43851</c:v>
                </c:pt>
                <c:pt idx="974">
                  <c:v>43852</c:v>
                </c:pt>
                <c:pt idx="975">
                  <c:v>43853</c:v>
                </c:pt>
                <c:pt idx="976">
                  <c:v>43854</c:v>
                </c:pt>
                <c:pt idx="977">
                  <c:v>43857</c:v>
                </c:pt>
                <c:pt idx="978">
                  <c:v>43858</c:v>
                </c:pt>
                <c:pt idx="979">
                  <c:v>43859</c:v>
                </c:pt>
                <c:pt idx="980">
                  <c:v>43860</c:v>
                </c:pt>
                <c:pt idx="981">
                  <c:v>43861</c:v>
                </c:pt>
                <c:pt idx="982">
                  <c:v>43864</c:v>
                </c:pt>
                <c:pt idx="983">
                  <c:v>43865</c:v>
                </c:pt>
                <c:pt idx="984">
                  <c:v>43866</c:v>
                </c:pt>
                <c:pt idx="985">
                  <c:v>43867</c:v>
                </c:pt>
                <c:pt idx="986">
                  <c:v>43868</c:v>
                </c:pt>
                <c:pt idx="987">
                  <c:v>43871</c:v>
                </c:pt>
                <c:pt idx="988">
                  <c:v>43872</c:v>
                </c:pt>
                <c:pt idx="989">
                  <c:v>43873</c:v>
                </c:pt>
                <c:pt idx="990">
                  <c:v>43874</c:v>
                </c:pt>
                <c:pt idx="991">
                  <c:v>43875</c:v>
                </c:pt>
                <c:pt idx="992">
                  <c:v>43878</c:v>
                </c:pt>
                <c:pt idx="993">
                  <c:v>43879</c:v>
                </c:pt>
                <c:pt idx="994">
                  <c:v>43880</c:v>
                </c:pt>
                <c:pt idx="995">
                  <c:v>43881</c:v>
                </c:pt>
                <c:pt idx="996">
                  <c:v>43882</c:v>
                </c:pt>
                <c:pt idx="997">
                  <c:v>43885</c:v>
                </c:pt>
                <c:pt idx="998">
                  <c:v>43886</c:v>
                </c:pt>
                <c:pt idx="999">
                  <c:v>43887</c:v>
                </c:pt>
                <c:pt idx="1000">
                  <c:v>43888</c:v>
                </c:pt>
                <c:pt idx="1001">
                  <c:v>43889</c:v>
                </c:pt>
                <c:pt idx="1002">
                  <c:v>43892</c:v>
                </c:pt>
                <c:pt idx="1003">
                  <c:v>43893</c:v>
                </c:pt>
                <c:pt idx="1004">
                  <c:v>43894</c:v>
                </c:pt>
                <c:pt idx="1005">
                  <c:v>43895</c:v>
                </c:pt>
                <c:pt idx="1006">
                  <c:v>43896</c:v>
                </c:pt>
                <c:pt idx="1007">
                  <c:v>43899</c:v>
                </c:pt>
                <c:pt idx="1008">
                  <c:v>43900</c:v>
                </c:pt>
                <c:pt idx="1009">
                  <c:v>43901</c:v>
                </c:pt>
                <c:pt idx="1010">
                  <c:v>43902</c:v>
                </c:pt>
                <c:pt idx="1011">
                  <c:v>43903</c:v>
                </c:pt>
                <c:pt idx="1012">
                  <c:v>43906</c:v>
                </c:pt>
                <c:pt idx="1013">
                  <c:v>43907</c:v>
                </c:pt>
                <c:pt idx="1014">
                  <c:v>43908</c:v>
                </c:pt>
                <c:pt idx="1015">
                  <c:v>43909</c:v>
                </c:pt>
                <c:pt idx="1016">
                  <c:v>43910</c:v>
                </c:pt>
                <c:pt idx="1017">
                  <c:v>43913</c:v>
                </c:pt>
                <c:pt idx="1018">
                  <c:v>43914</c:v>
                </c:pt>
                <c:pt idx="1019">
                  <c:v>43915</c:v>
                </c:pt>
                <c:pt idx="1020">
                  <c:v>43916</c:v>
                </c:pt>
                <c:pt idx="1021">
                  <c:v>43917</c:v>
                </c:pt>
                <c:pt idx="1022">
                  <c:v>43920</c:v>
                </c:pt>
                <c:pt idx="1023">
                  <c:v>43921</c:v>
                </c:pt>
                <c:pt idx="1024">
                  <c:v>43922</c:v>
                </c:pt>
                <c:pt idx="1025">
                  <c:v>43923</c:v>
                </c:pt>
                <c:pt idx="1026">
                  <c:v>43924</c:v>
                </c:pt>
                <c:pt idx="1027">
                  <c:v>43927</c:v>
                </c:pt>
                <c:pt idx="1028">
                  <c:v>43928</c:v>
                </c:pt>
                <c:pt idx="1029">
                  <c:v>43929</c:v>
                </c:pt>
                <c:pt idx="1030">
                  <c:v>43930</c:v>
                </c:pt>
                <c:pt idx="1031">
                  <c:v>43931</c:v>
                </c:pt>
                <c:pt idx="1032">
                  <c:v>43934</c:v>
                </c:pt>
                <c:pt idx="1033">
                  <c:v>43935</c:v>
                </c:pt>
                <c:pt idx="1034">
                  <c:v>43936</c:v>
                </c:pt>
                <c:pt idx="1035">
                  <c:v>43937</c:v>
                </c:pt>
                <c:pt idx="1036">
                  <c:v>43938</c:v>
                </c:pt>
                <c:pt idx="1037">
                  <c:v>43941</c:v>
                </c:pt>
                <c:pt idx="1038">
                  <c:v>43942</c:v>
                </c:pt>
                <c:pt idx="1039">
                  <c:v>43943</c:v>
                </c:pt>
                <c:pt idx="1040">
                  <c:v>43944</c:v>
                </c:pt>
                <c:pt idx="1041">
                  <c:v>43945</c:v>
                </c:pt>
                <c:pt idx="1042">
                  <c:v>43948</c:v>
                </c:pt>
                <c:pt idx="1043">
                  <c:v>43949</c:v>
                </c:pt>
                <c:pt idx="1044">
                  <c:v>43950</c:v>
                </c:pt>
                <c:pt idx="1045">
                  <c:v>43951</c:v>
                </c:pt>
                <c:pt idx="1046">
                  <c:v>43952</c:v>
                </c:pt>
                <c:pt idx="1047">
                  <c:v>43955</c:v>
                </c:pt>
                <c:pt idx="1048">
                  <c:v>43956</c:v>
                </c:pt>
                <c:pt idx="1049">
                  <c:v>43957</c:v>
                </c:pt>
                <c:pt idx="1050">
                  <c:v>43958</c:v>
                </c:pt>
                <c:pt idx="1051">
                  <c:v>43959</c:v>
                </c:pt>
                <c:pt idx="1052">
                  <c:v>43962</c:v>
                </c:pt>
                <c:pt idx="1053">
                  <c:v>43963</c:v>
                </c:pt>
                <c:pt idx="1054">
                  <c:v>43964</c:v>
                </c:pt>
                <c:pt idx="1055">
                  <c:v>43965</c:v>
                </c:pt>
                <c:pt idx="1056">
                  <c:v>43966</c:v>
                </c:pt>
                <c:pt idx="1057">
                  <c:v>43969</c:v>
                </c:pt>
                <c:pt idx="1058">
                  <c:v>43970</c:v>
                </c:pt>
                <c:pt idx="1059">
                  <c:v>43971</c:v>
                </c:pt>
                <c:pt idx="1060">
                  <c:v>43972</c:v>
                </c:pt>
                <c:pt idx="1061">
                  <c:v>43973</c:v>
                </c:pt>
                <c:pt idx="1062">
                  <c:v>43976</c:v>
                </c:pt>
                <c:pt idx="1063">
                  <c:v>43977</c:v>
                </c:pt>
                <c:pt idx="1064">
                  <c:v>43978</c:v>
                </c:pt>
                <c:pt idx="1065">
                  <c:v>43979</c:v>
                </c:pt>
                <c:pt idx="1066">
                  <c:v>43980</c:v>
                </c:pt>
                <c:pt idx="1067">
                  <c:v>43983</c:v>
                </c:pt>
                <c:pt idx="1068">
                  <c:v>43984</c:v>
                </c:pt>
                <c:pt idx="1069">
                  <c:v>43985</c:v>
                </c:pt>
                <c:pt idx="1070">
                  <c:v>43986</c:v>
                </c:pt>
                <c:pt idx="1071">
                  <c:v>43987</c:v>
                </c:pt>
                <c:pt idx="1072">
                  <c:v>43990</c:v>
                </c:pt>
                <c:pt idx="1073">
                  <c:v>43991</c:v>
                </c:pt>
                <c:pt idx="1074">
                  <c:v>43992</c:v>
                </c:pt>
                <c:pt idx="1075">
                  <c:v>43993</c:v>
                </c:pt>
                <c:pt idx="1076">
                  <c:v>43994</c:v>
                </c:pt>
                <c:pt idx="1077">
                  <c:v>43997</c:v>
                </c:pt>
                <c:pt idx="1078">
                  <c:v>43998</c:v>
                </c:pt>
                <c:pt idx="1079">
                  <c:v>43999</c:v>
                </c:pt>
                <c:pt idx="1080">
                  <c:v>44000</c:v>
                </c:pt>
                <c:pt idx="1081">
                  <c:v>44001</c:v>
                </c:pt>
                <c:pt idx="1082">
                  <c:v>44004</c:v>
                </c:pt>
                <c:pt idx="1083">
                  <c:v>44005</c:v>
                </c:pt>
                <c:pt idx="1084">
                  <c:v>44006</c:v>
                </c:pt>
                <c:pt idx="1085">
                  <c:v>44007</c:v>
                </c:pt>
                <c:pt idx="1086">
                  <c:v>44008</c:v>
                </c:pt>
                <c:pt idx="1087">
                  <c:v>44011</c:v>
                </c:pt>
                <c:pt idx="1088">
                  <c:v>44012</c:v>
                </c:pt>
                <c:pt idx="1089">
                  <c:v>44013</c:v>
                </c:pt>
                <c:pt idx="1090">
                  <c:v>44014</c:v>
                </c:pt>
                <c:pt idx="1091">
                  <c:v>44015</c:v>
                </c:pt>
                <c:pt idx="1092">
                  <c:v>44018</c:v>
                </c:pt>
                <c:pt idx="1093">
                  <c:v>44019</c:v>
                </c:pt>
                <c:pt idx="1094">
                  <c:v>44020</c:v>
                </c:pt>
                <c:pt idx="1095">
                  <c:v>44021</c:v>
                </c:pt>
                <c:pt idx="1096">
                  <c:v>44022</c:v>
                </c:pt>
                <c:pt idx="1097">
                  <c:v>44025</c:v>
                </c:pt>
                <c:pt idx="1098">
                  <c:v>44026</c:v>
                </c:pt>
                <c:pt idx="1099">
                  <c:v>44027</c:v>
                </c:pt>
                <c:pt idx="1100">
                  <c:v>44028</c:v>
                </c:pt>
                <c:pt idx="1101">
                  <c:v>44029</c:v>
                </c:pt>
                <c:pt idx="1102">
                  <c:v>44032</c:v>
                </c:pt>
                <c:pt idx="1103">
                  <c:v>44033</c:v>
                </c:pt>
                <c:pt idx="1104">
                  <c:v>44034</c:v>
                </c:pt>
                <c:pt idx="1105">
                  <c:v>44035</c:v>
                </c:pt>
                <c:pt idx="1106">
                  <c:v>44036</c:v>
                </c:pt>
                <c:pt idx="1107">
                  <c:v>44039</c:v>
                </c:pt>
                <c:pt idx="1108">
                  <c:v>44040</c:v>
                </c:pt>
                <c:pt idx="1109">
                  <c:v>44041</c:v>
                </c:pt>
                <c:pt idx="1110">
                  <c:v>44042</c:v>
                </c:pt>
                <c:pt idx="1111">
                  <c:v>44043</c:v>
                </c:pt>
                <c:pt idx="1112">
                  <c:v>44046</c:v>
                </c:pt>
                <c:pt idx="1113">
                  <c:v>44047</c:v>
                </c:pt>
                <c:pt idx="1114">
                  <c:v>44048</c:v>
                </c:pt>
                <c:pt idx="1115">
                  <c:v>44049</c:v>
                </c:pt>
                <c:pt idx="1116">
                  <c:v>44050</c:v>
                </c:pt>
                <c:pt idx="1117">
                  <c:v>44053</c:v>
                </c:pt>
                <c:pt idx="1118">
                  <c:v>44054</c:v>
                </c:pt>
                <c:pt idx="1119">
                  <c:v>44055</c:v>
                </c:pt>
                <c:pt idx="1120">
                  <c:v>44056</c:v>
                </c:pt>
                <c:pt idx="1121">
                  <c:v>44057</c:v>
                </c:pt>
                <c:pt idx="1122">
                  <c:v>44060</c:v>
                </c:pt>
                <c:pt idx="1123">
                  <c:v>44061</c:v>
                </c:pt>
                <c:pt idx="1124">
                  <c:v>44062</c:v>
                </c:pt>
                <c:pt idx="1125">
                  <c:v>44063</c:v>
                </c:pt>
                <c:pt idx="1126">
                  <c:v>44064</c:v>
                </c:pt>
                <c:pt idx="1127">
                  <c:v>44067</c:v>
                </c:pt>
                <c:pt idx="1128">
                  <c:v>44068</c:v>
                </c:pt>
                <c:pt idx="1129">
                  <c:v>44069</c:v>
                </c:pt>
                <c:pt idx="1130">
                  <c:v>44070</c:v>
                </c:pt>
                <c:pt idx="1131">
                  <c:v>44071</c:v>
                </c:pt>
                <c:pt idx="1132">
                  <c:v>44074</c:v>
                </c:pt>
                <c:pt idx="1133">
                  <c:v>44075</c:v>
                </c:pt>
                <c:pt idx="1134">
                  <c:v>44076</c:v>
                </c:pt>
                <c:pt idx="1135">
                  <c:v>44077</c:v>
                </c:pt>
                <c:pt idx="1136">
                  <c:v>44078</c:v>
                </c:pt>
                <c:pt idx="1137">
                  <c:v>44081</c:v>
                </c:pt>
                <c:pt idx="1138">
                  <c:v>44082</c:v>
                </c:pt>
                <c:pt idx="1139">
                  <c:v>44083</c:v>
                </c:pt>
                <c:pt idx="1140">
                  <c:v>44084</c:v>
                </c:pt>
                <c:pt idx="1141">
                  <c:v>44085</c:v>
                </c:pt>
                <c:pt idx="1142">
                  <c:v>44088</c:v>
                </c:pt>
                <c:pt idx="1143">
                  <c:v>44089</c:v>
                </c:pt>
                <c:pt idx="1144">
                  <c:v>44090</c:v>
                </c:pt>
                <c:pt idx="1145">
                  <c:v>44091</c:v>
                </c:pt>
                <c:pt idx="1146">
                  <c:v>44092</c:v>
                </c:pt>
                <c:pt idx="1147">
                  <c:v>44095</c:v>
                </c:pt>
                <c:pt idx="1148">
                  <c:v>44096</c:v>
                </c:pt>
                <c:pt idx="1149">
                  <c:v>44097</c:v>
                </c:pt>
                <c:pt idx="1150">
                  <c:v>44098</c:v>
                </c:pt>
                <c:pt idx="1151">
                  <c:v>44099</c:v>
                </c:pt>
                <c:pt idx="1152">
                  <c:v>44102</c:v>
                </c:pt>
                <c:pt idx="1153">
                  <c:v>44103</c:v>
                </c:pt>
                <c:pt idx="1154">
                  <c:v>44104</c:v>
                </c:pt>
                <c:pt idx="1155">
                  <c:v>44105</c:v>
                </c:pt>
                <c:pt idx="1156">
                  <c:v>44106</c:v>
                </c:pt>
                <c:pt idx="1157">
                  <c:v>44109</c:v>
                </c:pt>
                <c:pt idx="1158">
                  <c:v>44110</c:v>
                </c:pt>
                <c:pt idx="1159">
                  <c:v>44111</c:v>
                </c:pt>
                <c:pt idx="1160">
                  <c:v>44112</c:v>
                </c:pt>
                <c:pt idx="1161">
                  <c:v>44113</c:v>
                </c:pt>
                <c:pt idx="1162">
                  <c:v>44116</c:v>
                </c:pt>
                <c:pt idx="1163">
                  <c:v>44117</c:v>
                </c:pt>
                <c:pt idx="1164">
                  <c:v>44118</c:v>
                </c:pt>
                <c:pt idx="1165">
                  <c:v>44119</c:v>
                </c:pt>
                <c:pt idx="1166">
                  <c:v>44120</c:v>
                </c:pt>
                <c:pt idx="1167">
                  <c:v>44123</c:v>
                </c:pt>
                <c:pt idx="1168">
                  <c:v>44124</c:v>
                </c:pt>
                <c:pt idx="1169">
                  <c:v>44125</c:v>
                </c:pt>
                <c:pt idx="1170">
                  <c:v>44126</c:v>
                </c:pt>
                <c:pt idx="1171">
                  <c:v>44127</c:v>
                </c:pt>
                <c:pt idx="1172">
                  <c:v>44130</c:v>
                </c:pt>
                <c:pt idx="1173">
                  <c:v>44131</c:v>
                </c:pt>
                <c:pt idx="1174">
                  <c:v>44132</c:v>
                </c:pt>
                <c:pt idx="1175">
                  <c:v>44133</c:v>
                </c:pt>
                <c:pt idx="1176">
                  <c:v>44134</c:v>
                </c:pt>
                <c:pt idx="1177">
                  <c:v>44137</c:v>
                </c:pt>
                <c:pt idx="1178">
                  <c:v>44138</c:v>
                </c:pt>
                <c:pt idx="1179">
                  <c:v>44139</c:v>
                </c:pt>
                <c:pt idx="1180">
                  <c:v>44140</c:v>
                </c:pt>
                <c:pt idx="1181">
                  <c:v>44141</c:v>
                </c:pt>
                <c:pt idx="1182">
                  <c:v>44144</c:v>
                </c:pt>
                <c:pt idx="1183">
                  <c:v>44145</c:v>
                </c:pt>
                <c:pt idx="1184">
                  <c:v>44146</c:v>
                </c:pt>
                <c:pt idx="1185">
                  <c:v>44147</c:v>
                </c:pt>
                <c:pt idx="1186">
                  <c:v>44148</c:v>
                </c:pt>
                <c:pt idx="1187">
                  <c:v>44151</c:v>
                </c:pt>
                <c:pt idx="1188">
                  <c:v>44152</c:v>
                </c:pt>
                <c:pt idx="1189">
                  <c:v>44153</c:v>
                </c:pt>
                <c:pt idx="1190">
                  <c:v>44154</c:v>
                </c:pt>
                <c:pt idx="1191">
                  <c:v>44155</c:v>
                </c:pt>
                <c:pt idx="1192">
                  <c:v>44158</c:v>
                </c:pt>
                <c:pt idx="1193">
                  <c:v>44159</c:v>
                </c:pt>
                <c:pt idx="1194">
                  <c:v>44160</c:v>
                </c:pt>
                <c:pt idx="1195">
                  <c:v>44161</c:v>
                </c:pt>
                <c:pt idx="1196">
                  <c:v>44162</c:v>
                </c:pt>
                <c:pt idx="1197">
                  <c:v>44165</c:v>
                </c:pt>
                <c:pt idx="1198">
                  <c:v>44166</c:v>
                </c:pt>
                <c:pt idx="1199">
                  <c:v>44167</c:v>
                </c:pt>
                <c:pt idx="1200">
                  <c:v>44168</c:v>
                </c:pt>
                <c:pt idx="1201">
                  <c:v>44169</c:v>
                </c:pt>
                <c:pt idx="1202">
                  <c:v>44172</c:v>
                </c:pt>
                <c:pt idx="1203">
                  <c:v>44173</c:v>
                </c:pt>
                <c:pt idx="1204">
                  <c:v>44174</c:v>
                </c:pt>
                <c:pt idx="1205">
                  <c:v>44175</c:v>
                </c:pt>
                <c:pt idx="1206">
                  <c:v>44176</c:v>
                </c:pt>
                <c:pt idx="1207">
                  <c:v>44179</c:v>
                </c:pt>
                <c:pt idx="1208">
                  <c:v>44180</c:v>
                </c:pt>
                <c:pt idx="1209">
                  <c:v>44181</c:v>
                </c:pt>
                <c:pt idx="1210">
                  <c:v>44182</c:v>
                </c:pt>
                <c:pt idx="1211">
                  <c:v>44183</c:v>
                </c:pt>
                <c:pt idx="1212">
                  <c:v>44186</c:v>
                </c:pt>
                <c:pt idx="1213">
                  <c:v>44187</c:v>
                </c:pt>
                <c:pt idx="1214">
                  <c:v>44188</c:v>
                </c:pt>
                <c:pt idx="1215">
                  <c:v>44189</c:v>
                </c:pt>
                <c:pt idx="1216">
                  <c:v>44190</c:v>
                </c:pt>
                <c:pt idx="1217">
                  <c:v>44193</c:v>
                </c:pt>
                <c:pt idx="1218">
                  <c:v>44194</c:v>
                </c:pt>
                <c:pt idx="1219">
                  <c:v>44195</c:v>
                </c:pt>
                <c:pt idx="1220">
                  <c:v>44196</c:v>
                </c:pt>
                <c:pt idx="1221">
                  <c:v>44197</c:v>
                </c:pt>
                <c:pt idx="1222">
                  <c:v>44200</c:v>
                </c:pt>
                <c:pt idx="1223">
                  <c:v>44201</c:v>
                </c:pt>
                <c:pt idx="1224">
                  <c:v>44202</c:v>
                </c:pt>
                <c:pt idx="1225">
                  <c:v>44203</c:v>
                </c:pt>
                <c:pt idx="1226">
                  <c:v>44204</c:v>
                </c:pt>
                <c:pt idx="1227">
                  <c:v>44207</c:v>
                </c:pt>
                <c:pt idx="1228">
                  <c:v>44208</c:v>
                </c:pt>
                <c:pt idx="1229">
                  <c:v>44209</c:v>
                </c:pt>
                <c:pt idx="1230">
                  <c:v>44210</c:v>
                </c:pt>
                <c:pt idx="1231">
                  <c:v>44211</c:v>
                </c:pt>
                <c:pt idx="1232">
                  <c:v>44214</c:v>
                </c:pt>
                <c:pt idx="1233">
                  <c:v>44215</c:v>
                </c:pt>
                <c:pt idx="1234">
                  <c:v>44216</c:v>
                </c:pt>
                <c:pt idx="1235">
                  <c:v>44217</c:v>
                </c:pt>
                <c:pt idx="1236">
                  <c:v>44218</c:v>
                </c:pt>
                <c:pt idx="1237">
                  <c:v>44221</c:v>
                </c:pt>
                <c:pt idx="1238">
                  <c:v>44222</c:v>
                </c:pt>
                <c:pt idx="1239">
                  <c:v>44223</c:v>
                </c:pt>
                <c:pt idx="1240">
                  <c:v>44224</c:v>
                </c:pt>
                <c:pt idx="1241">
                  <c:v>44225</c:v>
                </c:pt>
                <c:pt idx="1242">
                  <c:v>44228</c:v>
                </c:pt>
                <c:pt idx="1243">
                  <c:v>44229</c:v>
                </c:pt>
                <c:pt idx="1244">
                  <c:v>44230</c:v>
                </c:pt>
                <c:pt idx="1245">
                  <c:v>44231</c:v>
                </c:pt>
                <c:pt idx="1246">
                  <c:v>44232</c:v>
                </c:pt>
                <c:pt idx="1247">
                  <c:v>44235</c:v>
                </c:pt>
                <c:pt idx="1248">
                  <c:v>44236</c:v>
                </c:pt>
                <c:pt idx="1249">
                  <c:v>44237</c:v>
                </c:pt>
                <c:pt idx="1250">
                  <c:v>44238</c:v>
                </c:pt>
                <c:pt idx="1251">
                  <c:v>44243</c:v>
                </c:pt>
                <c:pt idx="1252">
                  <c:v>44244</c:v>
                </c:pt>
                <c:pt idx="1253">
                  <c:v>44245</c:v>
                </c:pt>
                <c:pt idx="1254">
                  <c:v>44246</c:v>
                </c:pt>
                <c:pt idx="1255">
                  <c:v>44249</c:v>
                </c:pt>
                <c:pt idx="1256">
                  <c:v>44250</c:v>
                </c:pt>
                <c:pt idx="1257">
                  <c:v>44251</c:v>
                </c:pt>
                <c:pt idx="1258">
                  <c:v>44252</c:v>
                </c:pt>
                <c:pt idx="1259">
                  <c:v>44253</c:v>
                </c:pt>
                <c:pt idx="1260">
                  <c:v>44256</c:v>
                </c:pt>
                <c:pt idx="1261">
                  <c:v>44257</c:v>
                </c:pt>
                <c:pt idx="1262">
                  <c:v>44258</c:v>
                </c:pt>
                <c:pt idx="1263">
                  <c:v>44259</c:v>
                </c:pt>
                <c:pt idx="1264">
                  <c:v>44260</c:v>
                </c:pt>
                <c:pt idx="1265">
                  <c:v>44263</c:v>
                </c:pt>
                <c:pt idx="1266">
                  <c:v>44264</c:v>
                </c:pt>
                <c:pt idx="1267">
                  <c:v>44265</c:v>
                </c:pt>
                <c:pt idx="1268">
                  <c:v>44266</c:v>
                </c:pt>
                <c:pt idx="1269">
                  <c:v>44267</c:v>
                </c:pt>
                <c:pt idx="1270">
                  <c:v>44270</c:v>
                </c:pt>
                <c:pt idx="1271">
                  <c:v>44271</c:v>
                </c:pt>
                <c:pt idx="1272">
                  <c:v>44272</c:v>
                </c:pt>
                <c:pt idx="1273">
                  <c:v>44273</c:v>
                </c:pt>
                <c:pt idx="1274">
                  <c:v>44274</c:v>
                </c:pt>
                <c:pt idx="1275">
                  <c:v>44277</c:v>
                </c:pt>
                <c:pt idx="1276">
                  <c:v>44278</c:v>
                </c:pt>
                <c:pt idx="1277">
                  <c:v>44279</c:v>
                </c:pt>
                <c:pt idx="1278">
                  <c:v>44280</c:v>
                </c:pt>
                <c:pt idx="1279">
                  <c:v>44281</c:v>
                </c:pt>
                <c:pt idx="1280">
                  <c:v>44284</c:v>
                </c:pt>
                <c:pt idx="1281">
                  <c:v>44285</c:v>
                </c:pt>
                <c:pt idx="1282">
                  <c:v>44286</c:v>
                </c:pt>
                <c:pt idx="1283">
                  <c:v>44287</c:v>
                </c:pt>
                <c:pt idx="1284">
                  <c:v>44291</c:v>
                </c:pt>
                <c:pt idx="1285">
                  <c:v>44292</c:v>
                </c:pt>
                <c:pt idx="1286">
                  <c:v>44293</c:v>
                </c:pt>
                <c:pt idx="1287">
                  <c:v>44294</c:v>
                </c:pt>
                <c:pt idx="1288">
                  <c:v>44295</c:v>
                </c:pt>
                <c:pt idx="1289">
                  <c:v>44298</c:v>
                </c:pt>
                <c:pt idx="1290">
                  <c:v>44299</c:v>
                </c:pt>
                <c:pt idx="1291">
                  <c:v>44300</c:v>
                </c:pt>
                <c:pt idx="1292">
                  <c:v>44301</c:v>
                </c:pt>
                <c:pt idx="1293">
                  <c:v>44302</c:v>
                </c:pt>
                <c:pt idx="1294">
                  <c:v>44305</c:v>
                </c:pt>
                <c:pt idx="1295">
                  <c:v>44306</c:v>
                </c:pt>
                <c:pt idx="1296">
                  <c:v>44307</c:v>
                </c:pt>
                <c:pt idx="1297">
                  <c:v>44308</c:v>
                </c:pt>
                <c:pt idx="1298">
                  <c:v>44309</c:v>
                </c:pt>
                <c:pt idx="1299">
                  <c:v>44312</c:v>
                </c:pt>
                <c:pt idx="1300">
                  <c:v>44313</c:v>
                </c:pt>
                <c:pt idx="1301">
                  <c:v>44314</c:v>
                </c:pt>
                <c:pt idx="1302">
                  <c:v>44315</c:v>
                </c:pt>
                <c:pt idx="1303">
                  <c:v>44316</c:v>
                </c:pt>
                <c:pt idx="1304">
                  <c:v>44319</c:v>
                </c:pt>
                <c:pt idx="1305">
                  <c:v>44320</c:v>
                </c:pt>
                <c:pt idx="1306">
                  <c:v>44321</c:v>
                </c:pt>
                <c:pt idx="1307">
                  <c:v>44322</c:v>
                </c:pt>
                <c:pt idx="1308">
                  <c:v>44323</c:v>
                </c:pt>
                <c:pt idx="1309">
                  <c:v>44326</c:v>
                </c:pt>
                <c:pt idx="1310">
                  <c:v>44327</c:v>
                </c:pt>
                <c:pt idx="1311">
                  <c:v>44328</c:v>
                </c:pt>
                <c:pt idx="1312">
                  <c:v>44329</c:v>
                </c:pt>
                <c:pt idx="1313">
                  <c:v>44330</c:v>
                </c:pt>
                <c:pt idx="1314">
                  <c:v>44333</c:v>
                </c:pt>
                <c:pt idx="1315">
                  <c:v>44334</c:v>
                </c:pt>
                <c:pt idx="1316">
                  <c:v>44336</c:v>
                </c:pt>
                <c:pt idx="1317">
                  <c:v>44337</c:v>
                </c:pt>
                <c:pt idx="1318">
                  <c:v>44340</c:v>
                </c:pt>
                <c:pt idx="1319">
                  <c:v>44341</c:v>
                </c:pt>
                <c:pt idx="1320">
                  <c:v>44342</c:v>
                </c:pt>
                <c:pt idx="1321">
                  <c:v>44343</c:v>
                </c:pt>
                <c:pt idx="1322">
                  <c:v>44344</c:v>
                </c:pt>
                <c:pt idx="1323">
                  <c:v>44347</c:v>
                </c:pt>
                <c:pt idx="1324">
                  <c:v>44348</c:v>
                </c:pt>
                <c:pt idx="1325">
                  <c:v>44349</c:v>
                </c:pt>
                <c:pt idx="1326">
                  <c:v>44350</c:v>
                </c:pt>
                <c:pt idx="1327">
                  <c:v>44351</c:v>
                </c:pt>
                <c:pt idx="1328">
                  <c:v>44354</c:v>
                </c:pt>
                <c:pt idx="1329">
                  <c:v>44355</c:v>
                </c:pt>
                <c:pt idx="1330">
                  <c:v>44356</c:v>
                </c:pt>
                <c:pt idx="1331">
                  <c:v>44357</c:v>
                </c:pt>
                <c:pt idx="1332">
                  <c:v>44358</c:v>
                </c:pt>
                <c:pt idx="1333">
                  <c:v>44361</c:v>
                </c:pt>
                <c:pt idx="1334">
                  <c:v>44362</c:v>
                </c:pt>
                <c:pt idx="1335">
                  <c:v>44363</c:v>
                </c:pt>
                <c:pt idx="1336">
                  <c:v>44364</c:v>
                </c:pt>
                <c:pt idx="1337">
                  <c:v>44365</c:v>
                </c:pt>
                <c:pt idx="1338">
                  <c:v>44368</c:v>
                </c:pt>
                <c:pt idx="1339">
                  <c:v>44369</c:v>
                </c:pt>
                <c:pt idx="1340">
                  <c:v>44370</c:v>
                </c:pt>
                <c:pt idx="1341">
                  <c:v>44371</c:v>
                </c:pt>
                <c:pt idx="1342">
                  <c:v>44372</c:v>
                </c:pt>
                <c:pt idx="1343">
                  <c:v>44375</c:v>
                </c:pt>
                <c:pt idx="1344">
                  <c:v>44376</c:v>
                </c:pt>
                <c:pt idx="1345">
                  <c:v>44377</c:v>
                </c:pt>
                <c:pt idx="1346">
                  <c:v>44378</c:v>
                </c:pt>
                <c:pt idx="1347">
                  <c:v>44379</c:v>
                </c:pt>
                <c:pt idx="1348">
                  <c:v>44382</c:v>
                </c:pt>
                <c:pt idx="1349">
                  <c:v>44383</c:v>
                </c:pt>
                <c:pt idx="1350">
                  <c:v>44384</c:v>
                </c:pt>
                <c:pt idx="1351">
                  <c:v>44385</c:v>
                </c:pt>
                <c:pt idx="1352">
                  <c:v>44386</c:v>
                </c:pt>
                <c:pt idx="1353">
                  <c:v>44389</c:v>
                </c:pt>
                <c:pt idx="1354">
                  <c:v>44390</c:v>
                </c:pt>
                <c:pt idx="1355">
                  <c:v>44391</c:v>
                </c:pt>
                <c:pt idx="1356">
                  <c:v>44392</c:v>
                </c:pt>
                <c:pt idx="1357">
                  <c:v>44393</c:v>
                </c:pt>
                <c:pt idx="1358">
                  <c:v>44396</c:v>
                </c:pt>
                <c:pt idx="1359">
                  <c:v>44397</c:v>
                </c:pt>
                <c:pt idx="1360">
                  <c:v>44398</c:v>
                </c:pt>
                <c:pt idx="1361">
                  <c:v>44399</c:v>
                </c:pt>
                <c:pt idx="1362">
                  <c:v>44400</c:v>
                </c:pt>
                <c:pt idx="1363">
                  <c:v>44403</c:v>
                </c:pt>
                <c:pt idx="1364">
                  <c:v>44404</c:v>
                </c:pt>
                <c:pt idx="1365">
                  <c:v>44405</c:v>
                </c:pt>
                <c:pt idx="1366">
                  <c:v>44406</c:v>
                </c:pt>
                <c:pt idx="1367">
                  <c:v>44407</c:v>
                </c:pt>
                <c:pt idx="1368">
                  <c:v>44410</c:v>
                </c:pt>
                <c:pt idx="1369">
                  <c:v>44411</c:v>
                </c:pt>
                <c:pt idx="1370">
                  <c:v>44412</c:v>
                </c:pt>
                <c:pt idx="1371">
                  <c:v>44413</c:v>
                </c:pt>
                <c:pt idx="1372">
                  <c:v>44414</c:v>
                </c:pt>
                <c:pt idx="1373">
                  <c:v>44417</c:v>
                </c:pt>
                <c:pt idx="1374">
                  <c:v>44418</c:v>
                </c:pt>
                <c:pt idx="1375">
                  <c:v>44419</c:v>
                </c:pt>
                <c:pt idx="1376">
                  <c:v>44420</c:v>
                </c:pt>
                <c:pt idx="1377">
                  <c:v>44421</c:v>
                </c:pt>
                <c:pt idx="1378">
                  <c:v>44424</c:v>
                </c:pt>
                <c:pt idx="1379">
                  <c:v>44425</c:v>
                </c:pt>
                <c:pt idx="1380">
                  <c:v>44426</c:v>
                </c:pt>
                <c:pt idx="1381">
                  <c:v>44427</c:v>
                </c:pt>
                <c:pt idx="1382">
                  <c:v>44428</c:v>
                </c:pt>
                <c:pt idx="1383">
                  <c:v>44431</c:v>
                </c:pt>
                <c:pt idx="1384">
                  <c:v>44432</c:v>
                </c:pt>
                <c:pt idx="1385">
                  <c:v>44433</c:v>
                </c:pt>
                <c:pt idx="1386">
                  <c:v>44434</c:v>
                </c:pt>
                <c:pt idx="1387">
                  <c:v>44435</c:v>
                </c:pt>
                <c:pt idx="1388">
                  <c:v>44438</c:v>
                </c:pt>
                <c:pt idx="1389">
                  <c:v>44439</c:v>
                </c:pt>
                <c:pt idx="1390">
                  <c:v>44440</c:v>
                </c:pt>
                <c:pt idx="1391">
                  <c:v>44441</c:v>
                </c:pt>
                <c:pt idx="1392">
                  <c:v>44442</c:v>
                </c:pt>
                <c:pt idx="1393">
                  <c:v>44445</c:v>
                </c:pt>
                <c:pt idx="1394">
                  <c:v>44446</c:v>
                </c:pt>
                <c:pt idx="1395">
                  <c:v>44447</c:v>
                </c:pt>
                <c:pt idx="1396">
                  <c:v>44448</c:v>
                </c:pt>
                <c:pt idx="1397">
                  <c:v>44449</c:v>
                </c:pt>
                <c:pt idx="1398">
                  <c:v>44452</c:v>
                </c:pt>
                <c:pt idx="1399">
                  <c:v>44453</c:v>
                </c:pt>
                <c:pt idx="1400">
                  <c:v>44454</c:v>
                </c:pt>
                <c:pt idx="1401">
                  <c:v>44455</c:v>
                </c:pt>
                <c:pt idx="1402">
                  <c:v>44456</c:v>
                </c:pt>
                <c:pt idx="1403">
                  <c:v>44459</c:v>
                </c:pt>
                <c:pt idx="1404">
                  <c:v>44460</c:v>
                </c:pt>
                <c:pt idx="1405">
                  <c:v>44461</c:v>
                </c:pt>
                <c:pt idx="1406">
                  <c:v>44462</c:v>
                </c:pt>
                <c:pt idx="1407">
                  <c:v>44463</c:v>
                </c:pt>
                <c:pt idx="1408">
                  <c:v>44466</c:v>
                </c:pt>
                <c:pt idx="1409">
                  <c:v>44467</c:v>
                </c:pt>
                <c:pt idx="1410">
                  <c:v>44468</c:v>
                </c:pt>
                <c:pt idx="1411">
                  <c:v>44469</c:v>
                </c:pt>
                <c:pt idx="1412">
                  <c:v>44473</c:v>
                </c:pt>
                <c:pt idx="1413">
                  <c:v>44474</c:v>
                </c:pt>
                <c:pt idx="1414">
                  <c:v>44475</c:v>
                </c:pt>
                <c:pt idx="1415">
                  <c:v>44476</c:v>
                </c:pt>
                <c:pt idx="1416">
                  <c:v>44477</c:v>
                </c:pt>
                <c:pt idx="1417">
                  <c:v>44480</c:v>
                </c:pt>
                <c:pt idx="1418">
                  <c:v>44481</c:v>
                </c:pt>
                <c:pt idx="1419">
                  <c:v>44484</c:v>
                </c:pt>
                <c:pt idx="1420">
                  <c:v>44487</c:v>
                </c:pt>
                <c:pt idx="1421">
                  <c:v>44488</c:v>
                </c:pt>
                <c:pt idx="1422">
                  <c:v>44489</c:v>
                </c:pt>
                <c:pt idx="1423">
                  <c:v>44490</c:v>
                </c:pt>
                <c:pt idx="1424">
                  <c:v>44491</c:v>
                </c:pt>
                <c:pt idx="1425">
                  <c:v>44494</c:v>
                </c:pt>
                <c:pt idx="1426">
                  <c:v>44495</c:v>
                </c:pt>
                <c:pt idx="1427">
                  <c:v>44496</c:v>
                </c:pt>
                <c:pt idx="1428">
                  <c:v>44497</c:v>
                </c:pt>
                <c:pt idx="1429">
                  <c:v>44498</c:v>
                </c:pt>
                <c:pt idx="1430">
                  <c:v>44501</c:v>
                </c:pt>
                <c:pt idx="1431">
                  <c:v>44502</c:v>
                </c:pt>
                <c:pt idx="1432">
                  <c:v>44503</c:v>
                </c:pt>
                <c:pt idx="1433">
                  <c:v>44504</c:v>
                </c:pt>
                <c:pt idx="1434">
                  <c:v>44505</c:v>
                </c:pt>
                <c:pt idx="1435">
                  <c:v>44508</c:v>
                </c:pt>
                <c:pt idx="1436">
                  <c:v>44509</c:v>
                </c:pt>
                <c:pt idx="1437">
                  <c:v>44510</c:v>
                </c:pt>
                <c:pt idx="1438">
                  <c:v>44511</c:v>
                </c:pt>
                <c:pt idx="1439">
                  <c:v>44512</c:v>
                </c:pt>
                <c:pt idx="1440">
                  <c:v>44515</c:v>
                </c:pt>
                <c:pt idx="1441">
                  <c:v>44516</c:v>
                </c:pt>
                <c:pt idx="1442">
                  <c:v>44517</c:v>
                </c:pt>
                <c:pt idx="1443">
                  <c:v>44518</c:v>
                </c:pt>
                <c:pt idx="1444">
                  <c:v>44519</c:v>
                </c:pt>
                <c:pt idx="1445">
                  <c:v>44522</c:v>
                </c:pt>
                <c:pt idx="1446">
                  <c:v>44523</c:v>
                </c:pt>
                <c:pt idx="1447">
                  <c:v>44524</c:v>
                </c:pt>
                <c:pt idx="1448">
                  <c:v>44525</c:v>
                </c:pt>
                <c:pt idx="1449">
                  <c:v>44526</c:v>
                </c:pt>
                <c:pt idx="1450">
                  <c:v>44529</c:v>
                </c:pt>
                <c:pt idx="1451">
                  <c:v>44530</c:v>
                </c:pt>
                <c:pt idx="1452">
                  <c:v>44531</c:v>
                </c:pt>
                <c:pt idx="1453">
                  <c:v>44532</c:v>
                </c:pt>
                <c:pt idx="1454">
                  <c:v>44533</c:v>
                </c:pt>
                <c:pt idx="1455">
                  <c:v>44536</c:v>
                </c:pt>
                <c:pt idx="1456">
                  <c:v>44537</c:v>
                </c:pt>
                <c:pt idx="1457">
                  <c:v>44538</c:v>
                </c:pt>
                <c:pt idx="1458">
                  <c:v>44539</c:v>
                </c:pt>
                <c:pt idx="1459">
                  <c:v>44540</c:v>
                </c:pt>
                <c:pt idx="1460">
                  <c:v>44543</c:v>
                </c:pt>
                <c:pt idx="1461">
                  <c:v>44544</c:v>
                </c:pt>
                <c:pt idx="1462">
                  <c:v>44545</c:v>
                </c:pt>
                <c:pt idx="1463">
                  <c:v>44546</c:v>
                </c:pt>
                <c:pt idx="1464">
                  <c:v>44547</c:v>
                </c:pt>
                <c:pt idx="1465">
                  <c:v>44550</c:v>
                </c:pt>
                <c:pt idx="1466">
                  <c:v>44551</c:v>
                </c:pt>
                <c:pt idx="1467">
                  <c:v>44552</c:v>
                </c:pt>
                <c:pt idx="1468">
                  <c:v>44553</c:v>
                </c:pt>
                <c:pt idx="1469">
                  <c:v>44554</c:v>
                </c:pt>
                <c:pt idx="1470">
                  <c:v>44557</c:v>
                </c:pt>
                <c:pt idx="1471">
                  <c:v>44558</c:v>
                </c:pt>
                <c:pt idx="1472">
                  <c:v>44559</c:v>
                </c:pt>
                <c:pt idx="1473">
                  <c:v>44560</c:v>
                </c:pt>
                <c:pt idx="1474">
                  <c:v>44561</c:v>
                </c:pt>
                <c:pt idx="1475">
                  <c:v>44564</c:v>
                </c:pt>
                <c:pt idx="1476">
                  <c:v>44565</c:v>
                </c:pt>
                <c:pt idx="1477">
                  <c:v>44566</c:v>
                </c:pt>
                <c:pt idx="1478">
                  <c:v>44567</c:v>
                </c:pt>
                <c:pt idx="1479">
                  <c:v>44568</c:v>
                </c:pt>
                <c:pt idx="1480">
                  <c:v>44571</c:v>
                </c:pt>
                <c:pt idx="1481">
                  <c:v>44572</c:v>
                </c:pt>
                <c:pt idx="1482">
                  <c:v>44573</c:v>
                </c:pt>
                <c:pt idx="1483">
                  <c:v>44574</c:v>
                </c:pt>
                <c:pt idx="1484">
                  <c:v>44575</c:v>
                </c:pt>
                <c:pt idx="1485">
                  <c:v>44578</c:v>
                </c:pt>
                <c:pt idx="1486">
                  <c:v>44579</c:v>
                </c:pt>
                <c:pt idx="1487">
                  <c:v>44580</c:v>
                </c:pt>
                <c:pt idx="1488">
                  <c:v>44581</c:v>
                </c:pt>
                <c:pt idx="1489">
                  <c:v>44582</c:v>
                </c:pt>
                <c:pt idx="1490">
                  <c:v>44585</c:v>
                </c:pt>
                <c:pt idx="1491">
                  <c:v>44586</c:v>
                </c:pt>
                <c:pt idx="1492">
                  <c:v>44587</c:v>
                </c:pt>
                <c:pt idx="1493">
                  <c:v>44588</c:v>
                </c:pt>
                <c:pt idx="1494">
                  <c:v>44589</c:v>
                </c:pt>
                <c:pt idx="1495">
                  <c:v>44592</c:v>
                </c:pt>
                <c:pt idx="1496">
                  <c:v>44593</c:v>
                </c:pt>
                <c:pt idx="1497">
                  <c:v>44594</c:v>
                </c:pt>
                <c:pt idx="1498">
                  <c:v>44595</c:v>
                </c:pt>
                <c:pt idx="1499">
                  <c:v>44596</c:v>
                </c:pt>
                <c:pt idx="1500">
                  <c:v>44599</c:v>
                </c:pt>
                <c:pt idx="1501">
                  <c:v>44600</c:v>
                </c:pt>
                <c:pt idx="1502">
                  <c:v>44601</c:v>
                </c:pt>
                <c:pt idx="1503">
                  <c:v>44602</c:v>
                </c:pt>
                <c:pt idx="1504">
                  <c:v>44603</c:v>
                </c:pt>
                <c:pt idx="1505">
                  <c:v>44606</c:v>
                </c:pt>
                <c:pt idx="1506">
                  <c:v>44607</c:v>
                </c:pt>
                <c:pt idx="1507">
                  <c:v>44608</c:v>
                </c:pt>
                <c:pt idx="1508">
                  <c:v>44609</c:v>
                </c:pt>
                <c:pt idx="1509">
                  <c:v>44610</c:v>
                </c:pt>
                <c:pt idx="1510">
                  <c:v>44613</c:v>
                </c:pt>
                <c:pt idx="1511">
                  <c:v>44614</c:v>
                </c:pt>
                <c:pt idx="1512">
                  <c:v>44615</c:v>
                </c:pt>
                <c:pt idx="1513">
                  <c:v>44616</c:v>
                </c:pt>
                <c:pt idx="1514">
                  <c:v>44617</c:v>
                </c:pt>
                <c:pt idx="1515">
                  <c:v>44620</c:v>
                </c:pt>
                <c:pt idx="1516">
                  <c:v>44621</c:v>
                </c:pt>
                <c:pt idx="1517">
                  <c:v>44622</c:v>
                </c:pt>
                <c:pt idx="1518">
                  <c:v>44623</c:v>
                </c:pt>
                <c:pt idx="1519">
                  <c:v>44624</c:v>
                </c:pt>
                <c:pt idx="1520">
                  <c:v>44627</c:v>
                </c:pt>
                <c:pt idx="1521">
                  <c:v>44628</c:v>
                </c:pt>
                <c:pt idx="1522">
                  <c:v>44629</c:v>
                </c:pt>
                <c:pt idx="1523">
                  <c:v>44630</c:v>
                </c:pt>
                <c:pt idx="1524">
                  <c:v>44631</c:v>
                </c:pt>
                <c:pt idx="1525">
                  <c:v>44634</c:v>
                </c:pt>
                <c:pt idx="1526">
                  <c:v>44635</c:v>
                </c:pt>
                <c:pt idx="1527">
                  <c:v>44636</c:v>
                </c:pt>
                <c:pt idx="1528">
                  <c:v>44637</c:v>
                </c:pt>
                <c:pt idx="1529">
                  <c:v>44638</c:v>
                </c:pt>
                <c:pt idx="1530">
                  <c:v>44641</c:v>
                </c:pt>
                <c:pt idx="1531">
                  <c:v>44642</c:v>
                </c:pt>
                <c:pt idx="1532">
                  <c:v>44643</c:v>
                </c:pt>
                <c:pt idx="1533">
                  <c:v>44644</c:v>
                </c:pt>
                <c:pt idx="1534">
                  <c:v>44645</c:v>
                </c:pt>
                <c:pt idx="1535">
                  <c:v>44648</c:v>
                </c:pt>
                <c:pt idx="1536">
                  <c:v>44649</c:v>
                </c:pt>
                <c:pt idx="1537">
                  <c:v>44650</c:v>
                </c:pt>
                <c:pt idx="1538">
                  <c:v>44651</c:v>
                </c:pt>
                <c:pt idx="1539">
                  <c:v>44652</c:v>
                </c:pt>
                <c:pt idx="1540">
                  <c:v>44655</c:v>
                </c:pt>
                <c:pt idx="1541">
                  <c:v>44656</c:v>
                </c:pt>
                <c:pt idx="1542">
                  <c:v>44657</c:v>
                </c:pt>
                <c:pt idx="1543">
                  <c:v>44658</c:v>
                </c:pt>
                <c:pt idx="1544">
                  <c:v>44659</c:v>
                </c:pt>
                <c:pt idx="1545">
                  <c:v>44662</c:v>
                </c:pt>
                <c:pt idx="1546">
                  <c:v>44663</c:v>
                </c:pt>
                <c:pt idx="1547">
                  <c:v>44664</c:v>
                </c:pt>
                <c:pt idx="1548">
                  <c:v>44665</c:v>
                </c:pt>
                <c:pt idx="1549">
                  <c:v>44669</c:v>
                </c:pt>
                <c:pt idx="1550">
                  <c:v>44670</c:v>
                </c:pt>
                <c:pt idx="1551">
                  <c:v>44671</c:v>
                </c:pt>
                <c:pt idx="1552">
                  <c:v>44672</c:v>
                </c:pt>
                <c:pt idx="1553">
                  <c:v>44673</c:v>
                </c:pt>
                <c:pt idx="1554">
                  <c:v>44676</c:v>
                </c:pt>
                <c:pt idx="1555">
                  <c:v>44677</c:v>
                </c:pt>
                <c:pt idx="1556">
                  <c:v>44678</c:v>
                </c:pt>
                <c:pt idx="1557">
                  <c:v>44679</c:v>
                </c:pt>
                <c:pt idx="1558">
                  <c:v>44680</c:v>
                </c:pt>
                <c:pt idx="1559">
                  <c:v>44683</c:v>
                </c:pt>
                <c:pt idx="1560">
                  <c:v>44684</c:v>
                </c:pt>
                <c:pt idx="1561">
                  <c:v>44685</c:v>
                </c:pt>
                <c:pt idx="1562">
                  <c:v>44686</c:v>
                </c:pt>
                <c:pt idx="1563">
                  <c:v>44687</c:v>
                </c:pt>
                <c:pt idx="1564">
                  <c:v>44690</c:v>
                </c:pt>
                <c:pt idx="1565">
                  <c:v>44691</c:v>
                </c:pt>
                <c:pt idx="1566">
                  <c:v>44692</c:v>
                </c:pt>
                <c:pt idx="1567">
                  <c:v>44693</c:v>
                </c:pt>
                <c:pt idx="1568">
                  <c:v>44694</c:v>
                </c:pt>
                <c:pt idx="1569">
                  <c:v>44697</c:v>
                </c:pt>
                <c:pt idx="1570">
                  <c:v>44698</c:v>
                </c:pt>
                <c:pt idx="1571">
                  <c:v>44699</c:v>
                </c:pt>
                <c:pt idx="1572">
                  <c:v>44700</c:v>
                </c:pt>
                <c:pt idx="1573">
                  <c:v>44701</c:v>
                </c:pt>
                <c:pt idx="1574">
                  <c:v>44704</c:v>
                </c:pt>
                <c:pt idx="1575">
                  <c:v>44705</c:v>
                </c:pt>
                <c:pt idx="1576">
                  <c:v>44706</c:v>
                </c:pt>
                <c:pt idx="1577">
                  <c:v>44707</c:v>
                </c:pt>
                <c:pt idx="1578">
                  <c:v>44708</c:v>
                </c:pt>
                <c:pt idx="1579">
                  <c:v>44711</c:v>
                </c:pt>
                <c:pt idx="1580">
                  <c:v>44712</c:v>
                </c:pt>
                <c:pt idx="1581">
                  <c:v>44713</c:v>
                </c:pt>
                <c:pt idx="1582">
                  <c:v>44714</c:v>
                </c:pt>
                <c:pt idx="1583">
                  <c:v>44715</c:v>
                </c:pt>
                <c:pt idx="1584">
                  <c:v>44718</c:v>
                </c:pt>
                <c:pt idx="1585">
                  <c:v>44719</c:v>
                </c:pt>
                <c:pt idx="1586">
                  <c:v>44720</c:v>
                </c:pt>
                <c:pt idx="1587">
                  <c:v>44721</c:v>
                </c:pt>
                <c:pt idx="1588">
                  <c:v>44722</c:v>
                </c:pt>
                <c:pt idx="1589">
                  <c:v>44725</c:v>
                </c:pt>
                <c:pt idx="1590">
                  <c:v>44726</c:v>
                </c:pt>
                <c:pt idx="1591">
                  <c:v>44727</c:v>
                </c:pt>
                <c:pt idx="1592">
                  <c:v>44728</c:v>
                </c:pt>
                <c:pt idx="1593">
                  <c:v>44729</c:v>
                </c:pt>
                <c:pt idx="1594">
                  <c:v>44732</c:v>
                </c:pt>
                <c:pt idx="1595">
                  <c:v>44733</c:v>
                </c:pt>
                <c:pt idx="1596">
                  <c:v>44734</c:v>
                </c:pt>
                <c:pt idx="1597">
                  <c:v>44735</c:v>
                </c:pt>
                <c:pt idx="1598">
                  <c:v>44736</c:v>
                </c:pt>
                <c:pt idx="1599">
                  <c:v>44739</c:v>
                </c:pt>
                <c:pt idx="1600">
                  <c:v>44740</c:v>
                </c:pt>
                <c:pt idx="1601">
                  <c:v>44741</c:v>
                </c:pt>
                <c:pt idx="1602">
                  <c:v>44742</c:v>
                </c:pt>
                <c:pt idx="1603">
                  <c:v>44743</c:v>
                </c:pt>
                <c:pt idx="1604">
                  <c:v>44746</c:v>
                </c:pt>
                <c:pt idx="1605">
                  <c:v>44747</c:v>
                </c:pt>
                <c:pt idx="1606">
                  <c:v>44748</c:v>
                </c:pt>
                <c:pt idx="1607">
                  <c:v>44749</c:v>
                </c:pt>
                <c:pt idx="1608">
                  <c:v>44750</c:v>
                </c:pt>
                <c:pt idx="1609">
                  <c:v>44753</c:v>
                </c:pt>
                <c:pt idx="1610">
                  <c:v>44754</c:v>
                </c:pt>
                <c:pt idx="1611">
                  <c:v>44755</c:v>
                </c:pt>
                <c:pt idx="1612">
                  <c:v>44756</c:v>
                </c:pt>
                <c:pt idx="1613">
                  <c:v>44757</c:v>
                </c:pt>
                <c:pt idx="1614">
                  <c:v>44760</c:v>
                </c:pt>
                <c:pt idx="1615">
                  <c:v>44761</c:v>
                </c:pt>
                <c:pt idx="1616">
                  <c:v>44762</c:v>
                </c:pt>
                <c:pt idx="1617">
                  <c:v>44763</c:v>
                </c:pt>
                <c:pt idx="1618">
                  <c:v>44764</c:v>
                </c:pt>
                <c:pt idx="1619">
                  <c:v>44767</c:v>
                </c:pt>
                <c:pt idx="1620">
                  <c:v>44768</c:v>
                </c:pt>
                <c:pt idx="1621">
                  <c:v>44769</c:v>
                </c:pt>
                <c:pt idx="1622">
                  <c:v>44770</c:v>
                </c:pt>
                <c:pt idx="1623">
                  <c:v>44771</c:v>
                </c:pt>
                <c:pt idx="1624">
                  <c:v>44774</c:v>
                </c:pt>
                <c:pt idx="1625">
                  <c:v>44775</c:v>
                </c:pt>
                <c:pt idx="1626">
                  <c:v>44776</c:v>
                </c:pt>
                <c:pt idx="1627">
                  <c:v>44777</c:v>
                </c:pt>
                <c:pt idx="1628">
                  <c:v>44778</c:v>
                </c:pt>
                <c:pt idx="1629">
                  <c:v>44781</c:v>
                </c:pt>
                <c:pt idx="1630">
                  <c:v>44782</c:v>
                </c:pt>
                <c:pt idx="1631">
                  <c:v>44783</c:v>
                </c:pt>
                <c:pt idx="1632">
                  <c:v>44784</c:v>
                </c:pt>
                <c:pt idx="1633">
                  <c:v>44785</c:v>
                </c:pt>
                <c:pt idx="1634">
                  <c:v>44788</c:v>
                </c:pt>
                <c:pt idx="1635">
                  <c:v>44789</c:v>
                </c:pt>
                <c:pt idx="1636">
                  <c:v>44790</c:v>
                </c:pt>
                <c:pt idx="1637">
                  <c:v>44791</c:v>
                </c:pt>
                <c:pt idx="1638">
                  <c:v>44792</c:v>
                </c:pt>
                <c:pt idx="1639">
                  <c:v>44795</c:v>
                </c:pt>
                <c:pt idx="1640">
                  <c:v>44796</c:v>
                </c:pt>
                <c:pt idx="1641">
                  <c:v>44797</c:v>
                </c:pt>
                <c:pt idx="1642">
                  <c:v>44798</c:v>
                </c:pt>
                <c:pt idx="1643">
                  <c:v>44799</c:v>
                </c:pt>
                <c:pt idx="1644">
                  <c:v>44802</c:v>
                </c:pt>
                <c:pt idx="1645">
                  <c:v>44803</c:v>
                </c:pt>
                <c:pt idx="1646">
                  <c:v>44804</c:v>
                </c:pt>
                <c:pt idx="1647">
                  <c:v>44805</c:v>
                </c:pt>
                <c:pt idx="1648">
                  <c:v>44806</c:v>
                </c:pt>
                <c:pt idx="1649">
                  <c:v>44809</c:v>
                </c:pt>
                <c:pt idx="1650">
                  <c:v>44810</c:v>
                </c:pt>
                <c:pt idx="1651">
                  <c:v>44811</c:v>
                </c:pt>
                <c:pt idx="1652">
                  <c:v>44812</c:v>
                </c:pt>
                <c:pt idx="1653">
                  <c:v>44813</c:v>
                </c:pt>
                <c:pt idx="1654">
                  <c:v>44816</c:v>
                </c:pt>
                <c:pt idx="1655">
                  <c:v>44817</c:v>
                </c:pt>
                <c:pt idx="1656">
                  <c:v>44818</c:v>
                </c:pt>
                <c:pt idx="1657">
                  <c:v>44819</c:v>
                </c:pt>
                <c:pt idx="1658">
                  <c:v>44820</c:v>
                </c:pt>
                <c:pt idx="1659">
                  <c:v>44823</c:v>
                </c:pt>
                <c:pt idx="1660">
                  <c:v>44824</c:v>
                </c:pt>
                <c:pt idx="1661">
                  <c:v>44825</c:v>
                </c:pt>
                <c:pt idx="1662">
                  <c:v>44826</c:v>
                </c:pt>
                <c:pt idx="1663">
                  <c:v>44827</c:v>
                </c:pt>
                <c:pt idx="1664">
                  <c:v>44830</c:v>
                </c:pt>
                <c:pt idx="1665">
                  <c:v>44831</c:v>
                </c:pt>
                <c:pt idx="1666">
                  <c:v>44832</c:v>
                </c:pt>
                <c:pt idx="1667">
                  <c:v>44833</c:v>
                </c:pt>
                <c:pt idx="1668">
                  <c:v>44834</c:v>
                </c:pt>
                <c:pt idx="1669">
                  <c:v>44837</c:v>
                </c:pt>
                <c:pt idx="1670">
                  <c:v>44838</c:v>
                </c:pt>
                <c:pt idx="1671">
                  <c:v>44839</c:v>
                </c:pt>
                <c:pt idx="1672">
                  <c:v>44840</c:v>
                </c:pt>
                <c:pt idx="1673">
                  <c:v>44841</c:v>
                </c:pt>
                <c:pt idx="1674">
                  <c:v>44844</c:v>
                </c:pt>
                <c:pt idx="1675">
                  <c:v>44845</c:v>
                </c:pt>
                <c:pt idx="1676">
                  <c:v>44846</c:v>
                </c:pt>
                <c:pt idx="1677">
                  <c:v>44847</c:v>
                </c:pt>
                <c:pt idx="1678">
                  <c:v>44848</c:v>
                </c:pt>
                <c:pt idx="1679">
                  <c:v>44851</c:v>
                </c:pt>
                <c:pt idx="1680">
                  <c:v>44852</c:v>
                </c:pt>
                <c:pt idx="1681">
                  <c:v>44853</c:v>
                </c:pt>
                <c:pt idx="1682">
                  <c:v>44854</c:v>
                </c:pt>
                <c:pt idx="1683">
                  <c:v>44855</c:v>
                </c:pt>
                <c:pt idx="1684">
                  <c:v>44858</c:v>
                </c:pt>
                <c:pt idx="1685">
                  <c:v>44859</c:v>
                </c:pt>
                <c:pt idx="1686">
                  <c:v>44860</c:v>
                </c:pt>
                <c:pt idx="1687">
                  <c:v>44861</c:v>
                </c:pt>
                <c:pt idx="1688">
                  <c:v>44862</c:v>
                </c:pt>
                <c:pt idx="1689">
                  <c:v>44865</c:v>
                </c:pt>
                <c:pt idx="1690">
                  <c:v>44866</c:v>
                </c:pt>
                <c:pt idx="1691">
                  <c:v>44867</c:v>
                </c:pt>
                <c:pt idx="1692">
                  <c:v>44868</c:v>
                </c:pt>
                <c:pt idx="1693">
                  <c:v>44869</c:v>
                </c:pt>
                <c:pt idx="1694">
                  <c:v>44872</c:v>
                </c:pt>
                <c:pt idx="1695">
                  <c:v>44873</c:v>
                </c:pt>
                <c:pt idx="1696">
                  <c:v>44874</c:v>
                </c:pt>
                <c:pt idx="1697">
                  <c:v>44875</c:v>
                </c:pt>
                <c:pt idx="1698">
                  <c:v>44876</c:v>
                </c:pt>
                <c:pt idx="1699">
                  <c:v>44879</c:v>
                </c:pt>
                <c:pt idx="1700">
                  <c:v>44880</c:v>
                </c:pt>
                <c:pt idx="1701">
                  <c:v>44881</c:v>
                </c:pt>
                <c:pt idx="1702">
                  <c:v>44882</c:v>
                </c:pt>
                <c:pt idx="1703">
                  <c:v>44883</c:v>
                </c:pt>
                <c:pt idx="1704">
                  <c:v>44886</c:v>
                </c:pt>
                <c:pt idx="1705">
                  <c:v>44887</c:v>
                </c:pt>
                <c:pt idx="1706">
                  <c:v>44888</c:v>
                </c:pt>
                <c:pt idx="1707">
                  <c:v>44889</c:v>
                </c:pt>
                <c:pt idx="1708">
                  <c:v>44890</c:v>
                </c:pt>
                <c:pt idx="1709">
                  <c:v>44893</c:v>
                </c:pt>
                <c:pt idx="1710">
                  <c:v>44894</c:v>
                </c:pt>
                <c:pt idx="1711">
                  <c:v>44895</c:v>
                </c:pt>
                <c:pt idx="1712">
                  <c:v>44896</c:v>
                </c:pt>
                <c:pt idx="1713">
                  <c:v>44897</c:v>
                </c:pt>
                <c:pt idx="1714">
                  <c:v>44900</c:v>
                </c:pt>
                <c:pt idx="1715">
                  <c:v>44901</c:v>
                </c:pt>
                <c:pt idx="1716">
                  <c:v>44902</c:v>
                </c:pt>
                <c:pt idx="1717">
                  <c:v>44903</c:v>
                </c:pt>
                <c:pt idx="1718">
                  <c:v>44904</c:v>
                </c:pt>
                <c:pt idx="1719">
                  <c:v>44907</c:v>
                </c:pt>
                <c:pt idx="1720">
                  <c:v>44908</c:v>
                </c:pt>
                <c:pt idx="1721">
                  <c:v>44909</c:v>
                </c:pt>
                <c:pt idx="1722">
                  <c:v>44910</c:v>
                </c:pt>
                <c:pt idx="1723">
                  <c:v>44911</c:v>
                </c:pt>
                <c:pt idx="1724">
                  <c:v>44914</c:v>
                </c:pt>
                <c:pt idx="1725">
                  <c:v>44915</c:v>
                </c:pt>
                <c:pt idx="1726">
                  <c:v>44916</c:v>
                </c:pt>
                <c:pt idx="1727">
                  <c:v>44917</c:v>
                </c:pt>
                <c:pt idx="1728">
                  <c:v>44918</c:v>
                </c:pt>
                <c:pt idx="1729">
                  <c:v>44921</c:v>
                </c:pt>
                <c:pt idx="1730">
                  <c:v>44922</c:v>
                </c:pt>
                <c:pt idx="1731">
                  <c:v>44923</c:v>
                </c:pt>
                <c:pt idx="1732">
                  <c:v>44924</c:v>
                </c:pt>
                <c:pt idx="1733">
                  <c:v>44925</c:v>
                </c:pt>
                <c:pt idx="1734">
                  <c:v>44928</c:v>
                </c:pt>
                <c:pt idx="1735">
                  <c:v>44929</c:v>
                </c:pt>
                <c:pt idx="1736">
                  <c:v>44930</c:v>
                </c:pt>
                <c:pt idx="1737">
                  <c:v>44931</c:v>
                </c:pt>
                <c:pt idx="1738">
                  <c:v>44932</c:v>
                </c:pt>
                <c:pt idx="1739">
                  <c:v>44935</c:v>
                </c:pt>
                <c:pt idx="1740">
                  <c:v>44936</c:v>
                </c:pt>
                <c:pt idx="1741">
                  <c:v>44937</c:v>
                </c:pt>
                <c:pt idx="1742">
                  <c:v>44938</c:v>
                </c:pt>
                <c:pt idx="1743">
                  <c:v>44939</c:v>
                </c:pt>
                <c:pt idx="1744">
                  <c:v>44942</c:v>
                </c:pt>
                <c:pt idx="1745">
                  <c:v>44943</c:v>
                </c:pt>
                <c:pt idx="1746">
                  <c:v>44944</c:v>
                </c:pt>
                <c:pt idx="1747">
                  <c:v>44945</c:v>
                </c:pt>
                <c:pt idx="1748">
                  <c:v>44946</c:v>
                </c:pt>
                <c:pt idx="1749">
                  <c:v>44952</c:v>
                </c:pt>
                <c:pt idx="1750">
                  <c:v>44953</c:v>
                </c:pt>
                <c:pt idx="1751">
                  <c:v>44956</c:v>
                </c:pt>
                <c:pt idx="1752">
                  <c:v>44957</c:v>
                </c:pt>
                <c:pt idx="1753">
                  <c:v>44958</c:v>
                </c:pt>
                <c:pt idx="1754">
                  <c:v>44959</c:v>
                </c:pt>
                <c:pt idx="1755">
                  <c:v>44960</c:v>
                </c:pt>
                <c:pt idx="1756">
                  <c:v>44963</c:v>
                </c:pt>
                <c:pt idx="1757">
                  <c:v>44964</c:v>
                </c:pt>
                <c:pt idx="1758">
                  <c:v>44965</c:v>
                </c:pt>
                <c:pt idx="1759">
                  <c:v>44966</c:v>
                </c:pt>
                <c:pt idx="1760">
                  <c:v>44967</c:v>
                </c:pt>
                <c:pt idx="1761">
                  <c:v>44970</c:v>
                </c:pt>
                <c:pt idx="1762">
                  <c:v>44971</c:v>
                </c:pt>
                <c:pt idx="1763">
                  <c:v>44972</c:v>
                </c:pt>
                <c:pt idx="1764">
                  <c:v>44973</c:v>
                </c:pt>
                <c:pt idx="1765">
                  <c:v>44974</c:v>
                </c:pt>
                <c:pt idx="1766">
                  <c:v>44977</c:v>
                </c:pt>
                <c:pt idx="1767">
                  <c:v>44978</c:v>
                </c:pt>
                <c:pt idx="1768">
                  <c:v>44979</c:v>
                </c:pt>
                <c:pt idx="1769">
                  <c:v>44980</c:v>
                </c:pt>
                <c:pt idx="1770">
                  <c:v>44981</c:v>
                </c:pt>
                <c:pt idx="1771">
                  <c:v>44984</c:v>
                </c:pt>
                <c:pt idx="1772">
                  <c:v>44985</c:v>
                </c:pt>
                <c:pt idx="1773">
                  <c:v>44986</c:v>
                </c:pt>
                <c:pt idx="1774">
                  <c:v>44987</c:v>
                </c:pt>
                <c:pt idx="1775">
                  <c:v>44988</c:v>
                </c:pt>
                <c:pt idx="1776">
                  <c:v>44991</c:v>
                </c:pt>
                <c:pt idx="1777">
                  <c:v>44992</c:v>
                </c:pt>
                <c:pt idx="1778">
                  <c:v>44993</c:v>
                </c:pt>
                <c:pt idx="1779">
                  <c:v>44994</c:v>
                </c:pt>
                <c:pt idx="1780">
                  <c:v>44995</c:v>
                </c:pt>
                <c:pt idx="1781">
                  <c:v>44998</c:v>
                </c:pt>
                <c:pt idx="1782">
                  <c:v>44999</c:v>
                </c:pt>
                <c:pt idx="1783">
                  <c:v>45000</c:v>
                </c:pt>
                <c:pt idx="1784">
                  <c:v>45001</c:v>
                </c:pt>
                <c:pt idx="1785">
                  <c:v>45002</c:v>
                </c:pt>
                <c:pt idx="1786">
                  <c:v>45005</c:v>
                </c:pt>
                <c:pt idx="1787">
                  <c:v>45006</c:v>
                </c:pt>
                <c:pt idx="1788">
                  <c:v>45007</c:v>
                </c:pt>
                <c:pt idx="1789">
                  <c:v>45008</c:v>
                </c:pt>
                <c:pt idx="1790">
                  <c:v>45009</c:v>
                </c:pt>
                <c:pt idx="1791">
                  <c:v>45012</c:v>
                </c:pt>
                <c:pt idx="1792">
                  <c:v>45013</c:v>
                </c:pt>
                <c:pt idx="1793">
                  <c:v>45014</c:v>
                </c:pt>
                <c:pt idx="1794">
                  <c:v>45015</c:v>
                </c:pt>
                <c:pt idx="1795">
                  <c:v>45016</c:v>
                </c:pt>
                <c:pt idx="1796">
                  <c:v>45019</c:v>
                </c:pt>
                <c:pt idx="1797">
                  <c:v>45020</c:v>
                </c:pt>
                <c:pt idx="1798">
                  <c:v>45021</c:v>
                </c:pt>
                <c:pt idx="1799">
                  <c:v>45022</c:v>
                </c:pt>
                <c:pt idx="1800">
                  <c:v>45023</c:v>
                </c:pt>
                <c:pt idx="1801">
                  <c:v>45026</c:v>
                </c:pt>
                <c:pt idx="1802">
                  <c:v>45027</c:v>
                </c:pt>
                <c:pt idx="1803">
                  <c:v>45028</c:v>
                </c:pt>
                <c:pt idx="1804">
                  <c:v>45029</c:v>
                </c:pt>
                <c:pt idx="1805">
                  <c:v>45030</c:v>
                </c:pt>
                <c:pt idx="1806">
                  <c:v>45033</c:v>
                </c:pt>
                <c:pt idx="1807">
                  <c:v>45034</c:v>
                </c:pt>
                <c:pt idx="1808">
                  <c:v>45035</c:v>
                </c:pt>
                <c:pt idx="1809">
                  <c:v>45036</c:v>
                </c:pt>
                <c:pt idx="1810">
                  <c:v>45037</c:v>
                </c:pt>
                <c:pt idx="1811">
                  <c:v>45040</c:v>
                </c:pt>
                <c:pt idx="1812">
                  <c:v>45041</c:v>
                </c:pt>
                <c:pt idx="1813">
                  <c:v>45042</c:v>
                </c:pt>
                <c:pt idx="1814">
                  <c:v>45043</c:v>
                </c:pt>
                <c:pt idx="1815">
                  <c:v>45044</c:v>
                </c:pt>
                <c:pt idx="1816">
                  <c:v>45047</c:v>
                </c:pt>
                <c:pt idx="1817">
                  <c:v>45048</c:v>
                </c:pt>
                <c:pt idx="1818">
                  <c:v>45049</c:v>
                </c:pt>
                <c:pt idx="1819">
                  <c:v>45050</c:v>
                </c:pt>
                <c:pt idx="1820">
                  <c:v>45051</c:v>
                </c:pt>
                <c:pt idx="1821">
                  <c:v>45054</c:v>
                </c:pt>
                <c:pt idx="1822">
                  <c:v>45055</c:v>
                </c:pt>
                <c:pt idx="1823">
                  <c:v>45056</c:v>
                </c:pt>
                <c:pt idx="1824">
                  <c:v>45057</c:v>
                </c:pt>
                <c:pt idx="1825">
                  <c:v>45058</c:v>
                </c:pt>
                <c:pt idx="1826">
                  <c:v>45061</c:v>
                </c:pt>
                <c:pt idx="1827">
                  <c:v>45062</c:v>
                </c:pt>
                <c:pt idx="1828">
                  <c:v>45063</c:v>
                </c:pt>
                <c:pt idx="1829">
                  <c:v>45064</c:v>
                </c:pt>
                <c:pt idx="1830">
                  <c:v>45065</c:v>
                </c:pt>
                <c:pt idx="1831">
                  <c:v>45068</c:v>
                </c:pt>
                <c:pt idx="1832">
                  <c:v>45069</c:v>
                </c:pt>
                <c:pt idx="1833">
                  <c:v>45070</c:v>
                </c:pt>
                <c:pt idx="1834">
                  <c:v>45071</c:v>
                </c:pt>
                <c:pt idx="1835">
                  <c:v>45072</c:v>
                </c:pt>
                <c:pt idx="1836">
                  <c:v>45075</c:v>
                </c:pt>
                <c:pt idx="1837">
                  <c:v>45076</c:v>
                </c:pt>
                <c:pt idx="1838">
                  <c:v>45077</c:v>
                </c:pt>
                <c:pt idx="1839">
                  <c:v>45078</c:v>
                </c:pt>
                <c:pt idx="1840">
                  <c:v>45079</c:v>
                </c:pt>
                <c:pt idx="1841">
                  <c:v>45082</c:v>
                </c:pt>
                <c:pt idx="1842">
                  <c:v>45083</c:v>
                </c:pt>
                <c:pt idx="1843">
                  <c:v>45084</c:v>
                </c:pt>
                <c:pt idx="1844">
                  <c:v>45085</c:v>
                </c:pt>
                <c:pt idx="1845">
                  <c:v>45086</c:v>
                </c:pt>
                <c:pt idx="1846">
                  <c:v>45089</c:v>
                </c:pt>
                <c:pt idx="1847">
                  <c:v>45090</c:v>
                </c:pt>
                <c:pt idx="1848">
                  <c:v>45091</c:v>
                </c:pt>
                <c:pt idx="1849">
                  <c:v>45092</c:v>
                </c:pt>
                <c:pt idx="1850">
                  <c:v>45093</c:v>
                </c:pt>
                <c:pt idx="1851">
                  <c:v>45096</c:v>
                </c:pt>
                <c:pt idx="1852">
                  <c:v>45097</c:v>
                </c:pt>
                <c:pt idx="1853">
                  <c:v>45098</c:v>
                </c:pt>
                <c:pt idx="1854">
                  <c:v>45099</c:v>
                </c:pt>
                <c:pt idx="1855">
                  <c:v>45100</c:v>
                </c:pt>
                <c:pt idx="1856">
                  <c:v>45103</c:v>
                </c:pt>
                <c:pt idx="1857">
                  <c:v>45104</c:v>
                </c:pt>
                <c:pt idx="1858">
                  <c:v>45105</c:v>
                </c:pt>
                <c:pt idx="1859">
                  <c:v>45106</c:v>
                </c:pt>
                <c:pt idx="1860">
                  <c:v>45107</c:v>
                </c:pt>
                <c:pt idx="1861">
                  <c:v>45110</c:v>
                </c:pt>
                <c:pt idx="1862">
                  <c:v>45111</c:v>
                </c:pt>
                <c:pt idx="1863">
                  <c:v>45112</c:v>
                </c:pt>
                <c:pt idx="1864">
                  <c:v>45113</c:v>
                </c:pt>
                <c:pt idx="1865">
                  <c:v>45114</c:v>
                </c:pt>
                <c:pt idx="1866">
                  <c:v>45117</c:v>
                </c:pt>
                <c:pt idx="1867">
                  <c:v>45118</c:v>
                </c:pt>
                <c:pt idx="1868">
                  <c:v>45119</c:v>
                </c:pt>
                <c:pt idx="1869">
                  <c:v>45120</c:v>
                </c:pt>
                <c:pt idx="1870">
                  <c:v>45121</c:v>
                </c:pt>
                <c:pt idx="1871">
                  <c:v>45125</c:v>
                </c:pt>
                <c:pt idx="1872">
                  <c:v>45126</c:v>
                </c:pt>
                <c:pt idx="1873">
                  <c:v>45127</c:v>
                </c:pt>
                <c:pt idx="1874">
                  <c:v>45128</c:v>
                </c:pt>
                <c:pt idx="1875">
                  <c:v>45131</c:v>
                </c:pt>
                <c:pt idx="1876">
                  <c:v>45132</c:v>
                </c:pt>
                <c:pt idx="1877">
                  <c:v>45133</c:v>
                </c:pt>
                <c:pt idx="1878">
                  <c:v>45134</c:v>
                </c:pt>
                <c:pt idx="1879">
                  <c:v>45135</c:v>
                </c:pt>
                <c:pt idx="1880">
                  <c:v>45138</c:v>
                </c:pt>
                <c:pt idx="1881">
                  <c:v>45139</c:v>
                </c:pt>
                <c:pt idx="1882">
                  <c:v>45140</c:v>
                </c:pt>
                <c:pt idx="1883">
                  <c:v>45141</c:v>
                </c:pt>
                <c:pt idx="1884">
                  <c:v>45142</c:v>
                </c:pt>
                <c:pt idx="1885">
                  <c:v>45145</c:v>
                </c:pt>
                <c:pt idx="1886">
                  <c:v>45146</c:v>
                </c:pt>
                <c:pt idx="1887">
                  <c:v>45147</c:v>
                </c:pt>
                <c:pt idx="1888">
                  <c:v>45148</c:v>
                </c:pt>
                <c:pt idx="1889">
                  <c:v>45149</c:v>
                </c:pt>
                <c:pt idx="1890">
                  <c:v>45152</c:v>
                </c:pt>
                <c:pt idx="1891">
                  <c:v>45153</c:v>
                </c:pt>
                <c:pt idx="1892">
                  <c:v>45154</c:v>
                </c:pt>
                <c:pt idx="1893">
                  <c:v>45155</c:v>
                </c:pt>
                <c:pt idx="1894">
                  <c:v>45156</c:v>
                </c:pt>
                <c:pt idx="1895">
                  <c:v>45159</c:v>
                </c:pt>
                <c:pt idx="1896">
                  <c:v>45160</c:v>
                </c:pt>
                <c:pt idx="1897">
                  <c:v>45161</c:v>
                </c:pt>
                <c:pt idx="1898">
                  <c:v>45162</c:v>
                </c:pt>
                <c:pt idx="1899">
                  <c:v>45163</c:v>
                </c:pt>
                <c:pt idx="1900">
                  <c:v>45166</c:v>
                </c:pt>
                <c:pt idx="1901">
                  <c:v>45167</c:v>
                </c:pt>
                <c:pt idx="1902">
                  <c:v>45168</c:v>
                </c:pt>
                <c:pt idx="1903">
                  <c:v>45169</c:v>
                </c:pt>
                <c:pt idx="1904">
                  <c:v>45170</c:v>
                </c:pt>
                <c:pt idx="1905">
                  <c:v>45173</c:v>
                </c:pt>
                <c:pt idx="1906">
                  <c:v>45174</c:v>
                </c:pt>
                <c:pt idx="1907">
                  <c:v>45175</c:v>
                </c:pt>
                <c:pt idx="1908">
                  <c:v>45176</c:v>
                </c:pt>
                <c:pt idx="1909">
                  <c:v>45177</c:v>
                </c:pt>
                <c:pt idx="1910">
                  <c:v>45180</c:v>
                </c:pt>
                <c:pt idx="1911">
                  <c:v>45181</c:v>
                </c:pt>
                <c:pt idx="1912">
                  <c:v>45182</c:v>
                </c:pt>
                <c:pt idx="1913">
                  <c:v>45183</c:v>
                </c:pt>
                <c:pt idx="1914">
                  <c:v>45184</c:v>
                </c:pt>
                <c:pt idx="1915">
                  <c:v>45187</c:v>
                </c:pt>
                <c:pt idx="1916">
                  <c:v>45188</c:v>
                </c:pt>
                <c:pt idx="1917">
                  <c:v>45189</c:v>
                </c:pt>
                <c:pt idx="1918">
                  <c:v>45190</c:v>
                </c:pt>
                <c:pt idx="1919">
                  <c:v>45191</c:v>
                </c:pt>
                <c:pt idx="1920">
                  <c:v>45194</c:v>
                </c:pt>
                <c:pt idx="1921">
                  <c:v>45195</c:v>
                </c:pt>
                <c:pt idx="1922">
                  <c:v>45196</c:v>
                </c:pt>
                <c:pt idx="1923">
                  <c:v>45197</c:v>
                </c:pt>
                <c:pt idx="1924">
                  <c:v>45198</c:v>
                </c:pt>
                <c:pt idx="1925">
                  <c:v>45201</c:v>
                </c:pt>
                <c:pt idx="1926">
                  <c:v>45202</c:v>
                </c:pt>
                <c:pt idx="1927">
                  <c:v>45203</c:v>
                </c:pt>
                <c:pt idx="1928">
                  <c:v>45204</c:v>
                </c:pt>
                <c:pt idx="1929">
                  <c:v>45205</c:v>
                </c:pt>
                <c:pt idx="1930">
                  <c:v>45208</c:v>
                </c:pt>
                <c:pt idx="1931">
                  <c:v>45209</c:v>
                </c:pt>
                <c:pt idx="1932">
                  <c:v>45210</c:v>
                </c:pt>
                <c:pt idx="1933">
                  <c:v>45211</c:v>
                </c:pt>
                <c:pt idx="1934">
                  <c:v>45212</c:v>
                </c:pt>
                <c:pt idx="1935">
                  <c:v>45215</c:v>
                </c:pt>
                <c:pt idx="1936">
                  <c:v>45216</c:v>
                </c:pt>
                <c:pt idx="1937">
                  <c:v>45217</c:v>
                </c:pt>
                <c:pt idx="1938">
                  <c:v>45218</c:v>
                </c:pt>
                <c:pt idx="1939">
                  <c:v>45219</c:v>
                </c:pt>
                <c:pt idx="1940">
                  <c:v>45222</c:v>
                </c:pt>
                <c:pt idx="1941">
                  <c:v>45223</c:v>
                </c:pt>
                <c:pt idx="1942">
                  <c:v>45224</c:v>
                </c:pt>
                <c:pt idx="1943">
                  <c:v>45225</c:v>
                </c:pt>
                <c:pt idx="1944">
                  <c:v>45226</c:v>
                </c:pt>
                <c:pt idx="1945">
                  <c:v>45229</c:v>
                </c:pt>
                <c:pt idx="1946">
                  <c:v>45230</c:v>
                </c:pt>
                <c:pt idx="1947">
                  <c:v>45231</c:v>
                </c:pt>
                <c:pt idx="1948">
                  <c:v>45232</c:v>
                </c:pt>
                <c:pt idx="1949">
                  <c:v>45233</c:v>
                </c:pt>
                <c:pt idx="1950">
                  <c:v>45236</c:v>
                </c:pt>
                <c:pt idx="1951">
                  <c:v>45237</c:v>
                </c:pt>
                <c:pt idx="1952">
                  <c:v>45238</c:v>
                </c:pt>
                <c:pt idx="1953">
                  <c:v>45239</c:v>
                </c:pt>
                <c:pt idx="1954">
                  <c:v>45240</c:v>
                </c:pt>
                <c:pt idx="1955">
                  <c:v>45243</c:v>
                </c:pt>
                <c:pt idx="1956">
                  <c:v>45244</c:v>
                </c:pt>
                <c:pt idx="1957">
                  <c:v>45245</c:v>
                </c:pt>
                <c:pt idx="1958">
                  <c:v>45246</c:v>
                </c:pt>
                <c:pt idx="1959">
                  <c:v>45247</c:v>
                </c:pt>
                <c:pt idx="1960">
                  <c:v>45250</c:v>
                </c:pt>
                <c:pt idx="1961">
                  <c:v>45251</c:v>
                </c:pt>
                <c:pt idx="1962">
                  <c:v>45252</c:v>
                </c:pt>
                <c:pt idx="1963">
                  <c:v>45253</c:v>
                </c:pt>
                <c:pt idx="1964">
                  <c:v>45254</c:v>
                </c:pt>
                <c:pt idx="1965">
                  <c:v>45257</c:v>
                </c:pt>
                <c:pt idx="1966">
                  <c:v>45258</c:v>
                </c:pt>
                <c:pt idx="1967">
                  <c:v>45259</c:v>
                </c:pt>
                <c:pt idx="1968">
                  <c:v>45260</c:v>
                </c:pt>
                <c:pt idx="1969">
                  <c:v>45261</c:v>
                </c:pt>
                <c:pt idx="1970">
                  <c:v>45264</c:v>
                </c:pt>
                <c:pt idx="1971">
                  <c:v>45265</c:v>
                </c:pt>
                <c:pt idx="1972">
                  <c:v>45266</c:v>
                </c:pt>
                <c:pt idx="1973">
                  <c:v>45267</c:v>
                </c:pt>
                <c:pt idx="1974">
                  <c:v>45268</c:v>
                </c:pt>
                <c:pt idx="1975">
                  <c:v>45271</c:v>
                </c:pt>
                <c:pt idx="1976">
                  <c:v>45272</c:v>
                </c:pt>
                <c:pt idx="1977">
                  <c:v>45273</c:v>
                </c:pt>
                <c:pt idx="1978">
                  <c:v>45274</c:v>
                </c:pt>
                <c:pt idx="1979">
                  <c:v>45275</c:v>
                </c:pt>
                <c:pt idx="1980">
                  <c:v>45278</c:v>
                </c:pt>
                <c:pt idx="1981">
                  <c:v>45279</c:v>
                </c:pt>
                <c:pt idx="1982">
                  <c:v>45280</c:v>
                </c:pt>
                <c:pt idx="1983">
                  <c:v>45281</c:v>
                </c:pt>
                <c:pt idx="1984">
                  <c:v>45282</c:v>
                </c:pt>
                <c:pt idx="1985">
                  <c:v>45285</c:v>
                </c:pt>
                <c:pt idx="1986">
                  <c:v>45286</c:v>
                </c:pt>
                <c:pt idx="1987">
                  <c:v>45287</c:v>
                </c:pt>
                <c:pt idx="1988">
                  <c:v>45288</c:v>
                </c:pt>
                <c:pt idx="1989">
                  <c:v>45289</c:v>
                </c:pt>
                <c:pt idx="1990">
                  <c:v>45293</c:v>
                </c:pt>
                <c:pt idx="1991">
                  <c:v>45294</c:v>
                </c:pt>
                <c:pt idx="1992">
                  <c:v>45295</c:v>
                </c:pt>
                <c:pt idx="1993">
                  <c:v>45296</c:v>
                </c:pt>
                <c:pt idx="1994">
                  <c:v>45299</c:v>
                </c:pt>
                <c:pt idx="1995">
                  <c:v>45300</c:v>
                </c:pt>
                <c:pt idx="1996">
                  <c:v>45301</c:v>
                </c:pt>
                <c:pt idx="1997">
                  <c:v>45302</c:v>
                </c:pt>
                <c:pt idx="1998">
                  <c:v>45303</c:v>
                </c:pt>
                <c:pt idx="1999">
                  <c:v>45306</c:v>
                </c:pt>
                <c:pt idx="2000">
                  <c:v>45307</c:v>
                </c:pt>
                <c:pt idx="2001">
                  <c:v>45308</c:v>
                </c:pt>
                <c:pt idx="2002">
                  <c:v>45309</c:v>
                </c:pt>
                <c:pt idx="2003">
                  <c:v>45310</c:v>
                </c:pt>
                <c:pt idx="2004">
                  <c:v>45313</c:v>
                </c:pt>
                <c:pt idx="2005">
                  <c:v>45314</c:v>
                </c:pt>
                <c:pt idx="2006">
                  <c:v>45315</c:v>
                </c:pt>
                <c:pt idx="2007">
                  <c:v>45316</c:v>
                </c:pt>
                <c:pt idx="2008">
                  <c:v>45317</c:v>
                </c:pt>
                <c:pt idx="2009">
                  <c:v>45320</c:v>
                </c:pt>
                <c:pt idx="2010">
                  <c:v>45321</c:v>
                </c:pt>
                <c:pt idx="2011">
                  <c:v>45322</c:v>
                </c:pt>
                <c:pt idx="2012">
                  <c:v>45323</c:v>
                </c:pt>
                <c:pt idx="2013">
                  <c:v>45324</c:v>
                </c:pt>
                <c:pt idx="2014">
                  <c:v>45327</c:v>
                </c:pt>
                <c:pt idx="2015">
                  <c:v>45328</c:v>
                </c:pt>
                <c:pt idx="2016">
                  <c:v>45329</c:v>
                </c:pt>
                <c:pt idx="2017">
                  <c:v>45330</c:v>
                </c:pt>
                <c:pt idx="2018">
                  <c:v>45331</c:v>
                </c:pt>
                <c:pt idx="2019">
                  <c:v>45334</c:v>
                </c:pt>
                <c:pt idx="2020">
                  <c:v>45335</c:v>
                </c:pt>
                <c:pt idx="2021">
                  <c:v>45336</c:v>
                </c:pt>
                <c:pt idx="2022">
                  <c:v>45337</c:v>
                </c:pt>
                <c:pt idx="2023">
                  <c:v>45338</c:v>
                </c:pt>
                <c:pt idx="2024">
                  <c:v>45341</c:v>
                </c:pt>
                <c:pt idx="2025">
                  <c:v>45342</c:v>
                </c:pt>
                <c:pt idx="2026">
                  <c:v>45343</c:v>
                </c:pt>
                <c:pt idx="2027">
                  <c:v>45344</c:v>
                </c:pt>
                <c:pt idx="2028">
                  <c:v>45345</c:v>
                </c:pt>
                <c:pt idx="2029">
                  <c:v>45348</c:v>
                </c:pt>
                <c:pt idx="2030">
                  <c:v>45349</c:v>
                </c:pt>
                <c:pt idx="2031">
                  <c:v>45350</c:v>
                </c:pt>
                <c:pt idx="2032">
                  <c:v>45351</c:v>
                </c:pt>
                <c:pt idx="2033">
                  <c:v>45352</c:v>
                </c:pt>
                <c:pt idx="2034">
                  <c:v>45355</c:v>
                </c:pt>
                <c:pt idx="2035">
                  <c:v>45356</c:v>
                </c:pt>
                <c:pt idx="2036">
                  <c:v>45357</c:v>
                </c:pt>
                <c:pt idx="2037">
                  <c:v>45358</c:v>
                </c:pt>
                <c:pt idx="2038">
                  <c:v>45359</c:v>
                </c:pt>
                <c:pt idx="2039">
                  <c:v>45362</c:v>
                </c:pt>
                <c:pt idx="2040">
                  <c:v>45363</c:v>
                </c:pt>
                <c:pt idx="2041">
                  <c:v>45364</c:v>
                </c:pt>
                <c:pt idx="2042">
                  <c:v>45365</c:v>
                </c:pt>
                <c:pt idx="2043">
                  <c:v>45366</c:v>
                </c:pt>
                <c:pt idx="2044">
                  <c:v>45369</c:v>
                </c:pt>
                <c:pt idx="2045">
                  <c:v>45370</c:v>
                </c:pt>
                <c:pt idx="2046">
                  <c:v>45371</c:v>
                </c:pt>
                <c:pt idx="2047">
                  <c:v>45372</c:v>
                </c:pt>
                <c:pt idx="2048">
                  <c:v>45373</c:v>
                </c:pt>
                <c:pt idx="2049">
                  <c:v>45376</c:v>
                </c:pt>
                <c:pt idx="2050">
                  <c:v>45377</c:v>
                </c:pt>
                <c:pt idx="2051">
                  <c:v>45378</c:v>
                </c:pt>
                <c:pt idx="2052">
                  <c:v>45379</c:v>
                </c:pt>
                <c:pt idx="2053">
                  <c:v>45380</c:v>
                </c:pt>
                <c:pt idx="2054">
                  <c:v>45383</c:v>
                </c:pt>
                <c:pt idx="2055">
                  <c:v>45384</c:v>
                </c:pt>
                <c:pt idx="2056">
                  <c:v>45385</c:v>
                </c:pt>
                <c:pt idx="2057">
                  <c:v>45386</c:v>
                </c:pt>
                <c:pt idx="2058">
                  <c:v>45387</c:v>
                </c:pt>
                <c:pt idx="2059">
                  <c:v>45390</c:v>
                </c:pt>
                <c:pt idx="2060">
                  <c:v>45391</c:v>
                </c:pt>
                <c:pt idx="2061">
                  <c:v>45392</c:v>
                </c:pt>
                <c:pt idx="2062">
                  <c:v>45393</c:v>
                </c:pt>
                <c:pt idx="2063">
                  <c:v>45394</c:v>
                </c:pt>
                <c:pt idx="2064">
                  <c:v>45397</c:v>
                </c:pt>
                <c:pt idx="2065">
                  <c:v>45398</c:v>
                </c:pt>
                <c:pt idx="2066">
                  <c:v>45399</c:v>
                </c:pt>
                <c:pt idx="2067">
                  <c:v>45400</c:v>
                </c:pt>
                <c:pt idx="2068">
                  <c:v>45401</c:v>
                </c:pt>
                <c:pt idx="2069">
                  <c:v>45404</c:v>
                </c:pt>
                <c:pt idx="2070">
                  <c:v>45405</c:v>
                </c:pt>
                <c:pt idx="2071">
                  <c:v>45406</c:v>
                </c:pt>
                <c:pt idx="2072">
                  <c:v>45407</c:v>
                </c:pt>
                <c:pt idx="2073">
                  <c:v>45408</c:v>
                </c:pt>
                <c:pt idx="2074">
                  <c:v>45411</c:v>
                </c:pt>
                <c:pt idx="2075">
                  <c:v>45412</c:v>
                </c:pt>
                <c:pt idx="2076">
                  <c:v>45413</c:v>
                </c:pt>
                <c:pt idx="2077">
                  <c:v>45414</c:v>
                </c:pt>
                <c:pt idx="2078">
                  <c:v>45415</c:v>
                </c:pt>
                <c:pt idx="2079">
                  <c:v>45418</c:v>
                </c:pt>
                <c:pt idx="2080">
                  <c:v>45419</c:v>
                </c:pt>
                <c:pt idx="2081">
                  <c:v>45420</c:v>
                </c:pt>
                <c:pt idx="2082">
                  <c:v>45421</c:v>
                </c:pt>
                <c:pt idx="2083">
                  <c:v>45422</c:v>
                </c:pt>
                <c:pt idx="2084">
                  <c:v>45425</c:v>
                </c:pt>
                <c:pt idx="2085">
                  <c:v>45426</c:v>
                </c:pt>
                <c:pt idx="2086">
                  <c:v>45427</c:v>
                </c:pt>
                <c:pt idx="2087">
                  <c:v>45428</c:v>
                </c:pt>
                <c:pt idx="2088">
                  <c:v>45429</c:v>
                </c:pt>
                <c:pt idx="2089">
                  <c:v>45432</c:v>
                </c:pt>
                <c:pt idx="2090">
                  <c:v>45433</c:v>
                </c:pt>
                <c:pt idx="2091">
                  <c:v>45434</c:v>
                </c:pt>
                <c:pt idx="2092">
                  <c:v>45435</c:v>
                </c:pt>
                <c:pt idx="2093">
                  <c:v>45436</c:v>
                </c:pt>
                <c:pt idx="2094">
                  <c:v>45439</c:v>
                </c:pt>
                <c:pt idx="2095">
                  <c:v>45440</c:v>
                </c:pt>
                <c:pt idx="2096">
                  <c:v>45441</c:v>
                </c:pt>
                <c:pt idx="2097">
                  <c:v>45442</c:v>
                </c:pt>
                <c:pt idx="2098">
                  <c:v>45443</c:v>
                </c:pt>
                <c:pt idx="2099">
                  <c:v>45446</c:v>
                </c:pt>
                <c:pt idx="2100">
                  <c:v>45447</c:v>
                </c:pt>
                <c:pt idx="2101">
                  <c:v>45448</c:v>
                </c:pt>
                <c:pt idx="2102">
                  <c:v>45449</c:v>
                </c:pt>
                <c:pt idx="2103">
                  <c:v>45450</c:v>
                </c:pt>
                <c:pt idx="2104">
                  <c:v>45453</c:v>
                </c:pt>
                <c:pt idx="2105">
                  <c:v>45454</c:v>
                </c:pt>
                <c:pt idx="2106">
                  <c:v>45455</c:v>
                </c:pt>
                <c:pt idx="2107">
                  <c:v>45456</c:v>
                </c:pt>
                <c:pt idx="2108">
                  <c:v>45457</c:v>
                </c:pt>
                <c:pt idx="2109">
                  <c:v>45460</c:v>
                </c:pt>
                <c:pt idx="2110">
                  <c:v>45461</c:v>
                </c:pt>
                <c:pt idx="2111">
                  <c:v>45462</c:v>
                </c:pt>
                <c:pt idx="2112">
                  <c:v>45463</c:v>
                </c:pt>
                <c:pt idx="2113">
                  <c:v>45464</c:v>
                </c:pt>
                <c:pt idx="2114">
                  <c:v>45467</c:v>
                </c:pt>
                <c:pt idx="2115">
                  <c:v>45468</c:v>
                </c:pt>
                <c:pt idx="2116">
                  <c:v>45469</c:v>
                </c:pt>
                <c:pt idx="2117">
                  <c:v>45470</c:v>
                </c:pt>
                <c:pt idx="2118">
                  <c:v>45471</c:v>
                </c:pt>
                <c:pt idx="2119">
                  <c:v>45474</c:v>
                </c:pt>
                <c:pt idx="2120">
                  <c:v>45475</c:v>
                </c:pt>
                <c:pt idx="2121">
                  <c:v>45476</c:v>
                </c:pt>
                <c:pt idx="2122">
                  <c:v>45477</c:v>
                </c:pt>
                <c:pt idx="2123">
                  <c:v>45478</c:v>
                </c:pt>
                <c:pt idx="2124">
                  <c:v>45481</c:v>
                </c:pt>
                <c:pt idx="2125">
                  <c:v>45482</c:v>
                </c:pt>
                <c:pt idx="2126">
                  <c:v>45483</c:v>
                </c:pt>
                <c:pt idx="2127">
                  <c:v>45484</c:v>
                </c:pt>
                <c:pt idx="2128">
                  <c:v>45485</c:v>
                </c:pt>
                <c:pt idx="2129">
                  <c:v>45488</c:v>
                </c:pt>
                <c:pt idx="2130">
                  <c:v>45489</c:v>
                </c:pt>
                <c:pt idx="2131">
                  <c:v>45490</c:v>
                </c:pt>
                <c:pt idx="2132">
                  <c:v>45491</c:v>
                </c:pt>
                <c:pt idx="2133">
                  <c:v>45492</c:v>
                </c:pt>
                <c:pt idx="2134">
                  <c:v>45495</c:v>
                </c:pt>
                <c:pt idx="2135">
                  <c:v>45496</c:v>
                </c:pt>
                <c:pt idx="2136">
                  <c:v>45497</c:v>
                </c:pt>
                <c:pt idx="2137">
                  <c:v>45498</c:v>
                </c:pt>
                <c:pt idx="2138">
                  <c:v>45499</c:v>
                </c:pt>
                <c:pt idx="2139">
                  <c:v>45502</c:v>
                </c:pt>
                <c:pt idx="2140">
                  <c:v>45503</c:v>
                </c:pt>
                <c:pt idx="2141">
                  <c:v>45504</c:v>
                </c:pt>
                <c:pt idx="2142">
                  <c:v>45505</c:v>
                </c:pt>
                <c:pt idx="2143">
                  <c:v>45506</c:v>
                </c:pt>
                <c:pt idx="2144">
                  <c:v>45509</c:v>
                </c:pt>
                <c:pt idx="2145">
                  <c:v>45510</c:v>
                </c:pt>
                <c:pt idx="2146">
                  <c:v>45511</c:v>
                </c:pt>
                <c:pt idx="2147">
                  <c:v>45512</c:v>
                </c:pt>
                <c:pt idx="2148">
                  <c:v>45513</c:v>
                </c:pt>
                <c:pt idx="2149">
                  <c:v>45516</c:v>
                </c:pt>
                <c:pt idx="2150">
                  <c:v>45517</c:v>
                </c:pt>
                <c:pt idx="2151">
                  <c:v>45518</c:v>
                </c:pt>
                <c:pt idx="2152">
                  <c:v>45519</c:v>
                </c:pt>
                <c:pt idx="2153">
                  <c:v>45520</c:v>
                </c:pt>
                <c:pt idx="2154">
                  <c:v>45523</c:v>
                </c:pt>
                <c:pt idx="2155">
                  <c:v>45524</c:v>
                </c:pt>
                <c:pt idx="2156">
                  <c:v>45525</c:v>
                </c:pt>
                <c:pt idx="2157">
                  <c:v>45526</c:v>
                </c:pt>
                <c:pt idx="2158">
                  <c:v>45527</c:v>
                </c:pt>
                <c:pt idx="2159">
                  <c:v>45530</c:v>
                </c:pt>
                <c:pt idx="2160">
                  <c:v>45531</c:v>
                </c:pt>
                <c:pt idx="2161">
                  <c:v>45532</c:v>
                </c:pt>
                <c:pt idx="2162">
                  <c:v>45533</c:v>
                </c:pt>
                <c:pt idx="2163">
                  <c:v>45534</c:v>
                </c:pt>
                <c:pt idx="2164">
                  <c:v>45537</c:v>
                </c:pt>
                <c:pt idx="2165">
                  <c:v>45538</c:v>
                </c:pt>
                <c:pt idx="2166">
                  <c:v>45539</c:v>
                </c:pt>
                <c:pt idx="2167">
                  <c:v>45540</c:v>
                </c:pt>
                <c:pt idx="2168">
                  <c:v>45541</c:v>
                </c:pt>
                <c:pt idx="2169">
                  <c:v>45544</c:v>
                </c:pt>
                <c:pt idx="2170">
                  <c:v>45545</c:v>
                </c:pt>
                <c:pt idx="2171">
                  <c:v>45546</c:v>
                </c:pt>
                <c:pt idx="2172">
                  <c:v>45547</c:v>
                </c:pt>
                <c:pt idx="2173">
                  <c:v>45548</c:v>
                </c:pt>
                <c:pt idx="2174">
                  <c:v>45551</c:v>
                </c:pt>
                <c:pt idx="2175">
                  <c:v>45552</c:v>
                </c:pt>
                <c:pt idx="2176">
                  <c:v>45554</c:v>
                </c:pt>
                <c:pt idx="2177">
                  <c:v>45555</c:v>
                </c:pt>
                <c:pt idx="2178">
                  <c:v>45558</c:v>
                </c:pt>
                <c:pt idx="2179">
                  <c:v>45559</c:v>
                </c:pt>
                <c:pt idx="2180">
                  <c:v>45560</c:v>
                </c:pt>
                <c:pt idx="2181">
                  <c:v>45561</c:v>
                </c:pt>
                <c:pt idx="2182">
                  <c:v>45562</c:v>
                </c:pt>
                <c:pt idx="2183">
                  <c:v>45565</c:v>
                </c:pt>
                <c:pt idx="2184">
                  <c:v>45567</c:v>
                </c:pt>
                <c:pt idx="2185">
                  <c:v>45568</c:v>
                </c:pt>
                <c:pt idx="2186">
                  <c:v>45569</c:v>
                </c:pt>
                <c:pt idx="2187">
                  <c:v>45572</c:v>
                </c:pt>
                <c:pt idx="2188">
                  <c:v>45573</c:v>
                </c:pt>
                <c:pt idx="2189">
                  <c:v>45574</c:v>
                </c:pt>
                <c:pt idx="2190">
                  <c:v>45575</c:v>
                </c:pt>
                <c:pt idx="2191">
                  <c:v>45579</c:v>
                </c:pt>
                <c:pt idx="2192">
                  <c:v>45580</c:v>
                </c:pt>
                <c:pt idx="2193">
                  <c:v>45581</c:v>
                </c:pt>
                <c:pt idx="2194">
                  <c:v>45582</c:v>
                </c:pt>
                <c:pt idx="2195">
                  <c:v>45583</c:v>
                </c:pt>
                <c:pt idx="2196">
                  <c:v>45586</c:v>
                </c:pt>
                <c:pt idx="2197">
                  <c:v>45587</c:v>
                </c:pt>
                <c:pt idx="2198">
                  <c:v>45588</c:v>
                </c:pt>
                <c:pt idx="2199">
                  <c:v>45589</c:v>
                </c:pt>
                <c:pt idx="2200">
                  <c:v>45590</c:v>
                </c:pt>
                <c:pt idx="2201">
                  <c:v>45593</c:v>
                </c:pt>
                <c:pt idx="2202">
                  <c:v>45594</c:v>
                </c:pt>
                <c:pt idx="2203">
                  <c:v>45595</c:v>
                </c:pt>
                <c:pt idx="2204">
                  <c:v>45596</c:v>
                </c:pt>
                <c:pt idx="2205">
                  <c:v>45597</c:v>
                </c:pt>
                <c:pt idx="2206">
                  <c:v>45600</c:v>
                </c:pt>
                <c:pt idx="2207">
                  <c:v>45601</c:v>
                </c:pt>
                <c:pt idx="2208">
                  <c:v>45602</c:v>
                </c:pt>
                <c:pt idx="2209">
                  <c:v>45603</c:v>
                </c:pt>
                <c:pt idx="2210">
                  <c:v>45604</c:v>
                </c:pt>
                <c:pt idx="2211">
                  <c:v>45607</c:v>
                </c:pt>
                <c:pt idx="2212">
                  <c:v>45608</c:v>
                </c:pt>
                <c:pt idx="2213">
                  <c:v>45609</c:v>
                </c:pt>
                <c:pt idx="2214">
                  <c:v>45610</c:v>
                </c:pt>
                <c:pt idx="2215">
                  <c:v>45611</c:v>
                </c:pt>
                <c:pt idx="2216">
                  <c:v>45614</c:v>
                </c:pt>
                <c:pt idx="2217">
                  <c:v>45615</c:v>
                </c:pt>
                <c:pt idx="2218">
                  <c:v>45616</c:v>
                </c:pt>
                <c:pt idx="2219">
                  <c:v>45617</c:v>
                </c:pt>
                <c:pt idx="2220">
                  <c:v>45618</c:v>
                </c:pt>
                <c:pt idx="2221">
                  <c:v>45621</c:v>
                </c:pt>
                <c:pt idx="2222">
                  <c:v>45622</c:v>
                </c:pt>
                <c:pt idx="2223">
                  <c:v>45623</c:v>
                </c:pt>
                <c:pt idx="2224">
                  <c:v>45624</c:v>
                </c:pt>
                <c:pt idx="2225">
                  <c:v>45625</c:v>
                </c:pt>
                <c:pt idx="2226">
                  <c:v>45628</c:v>
                </c:pt>
                <c:pt idx="2227">
                  <c:v>45629</c:v>
                </c:pt>
                <c:pt idx="2228">
                  <c:v>45630</c:v>
                </c:pt>
                <c:pt idx="2229">
                  <c:v>45631</c:v>
                </c:pt>
                <c:pt idx="2230">
                  <c:v>45632</c:v>
                </c:pt>
                <c:pt idx="2231">
                  <c:v>45635</c:v>
                </c:pt>
                <c:pt idx="2232">
                  <c:v>45636</c:v>
                </c:pt>
                <c:pt idx="2233">
                  <c:v>45637</c:v>
                </c:pt>
                <c:pt idx="2234">
                  <c:v>45638</c:v>
                </c:pt>
                <c:pt idx="2235">
                  <c:v>45639</c:v>
                </c:pt>
                <c:pt idx="2236">
                  <c:v>45642</c:v>
                </c:pt>
                <c:pt idx="2237">
                  <c:v>45643</c:v>
                </c:pt>
                <c:pt idx="2238">
                  <c:v>45644</c:v>
                </c:pt>
                <c:pt idx="2239">
                  <c:v>45645</c:v>
                </c:pt>
                <c:pt idx="2240">
                  <c:v>45646</c:v>
                </c:pt>
                <c:pt idx="2241">
                  <c:v>45649</c:v>
                </c:pt>
                <c:pt idx="2242">
                  <c:v>45650</c:v>
                </c:pt>
                <c:pt idx="2243">
                  <c:v>45653</c:v>
                </c:pt>
                <c:pt idx="2244">
                  <c:v>45656</c:v>
                </c:pt>
                <c:pt idx="2245">
                  <c:v>45657</c:v>
                </c:pt>
              </c:numCache>
            </c:numRef>
          </c:cat>
          <c:val>
            <c:numRef>
              <c:f>Performance!$P$4:$P$2705</c:f>
              <c:numCache>
                <c:formatCode>0.00%</c:formatCode>
                <c:ptCount val="2702"/>
                <c:pt idx="1">
                  <c:v>-2.4100533654674017E-3</c:v>
                </c:pt>
                <c:pt idx="2">
                  <c:v>-2.4100533654674017E-3</c:v>
                </c:pt>
                <c:pt idx="3">
                  <c:v>-5.163580322815986E-2</c:v>
                </c:pt>
                <c:pt idx="4">
                  <c:v>-4.8856864143488443E-2</c:v>
                </c:pt>
                <c:pt idx="5">
                  <c:v>-3.7200075416635836E-2</c:v>
                </c:pt>
                <c:pt idx="6">
                  <c:v>-2.9920730557673303E-2</c:v>
                </c:pt>
                <c:pt idx="7">
                  <c:v>-5.6751018534457964E-2</c:v>
                </c:pt>
                <c:pt idx="8">
                  <c:v>-2.969120166572381E-2</c:v>
                </c:pt>
                <c:pt idx="9">
                  <c:v>4.9922533998967289E-3</c:v>
                </c:pt>
                <c:pt idx="10">
                  <c:v>1.4427530351097451E-2</c:v>
                </c:pt>
                <c:pt idx="11">
                  <c:v>2.6887670199773339E-3</c:v>
                </c:pt>
                <c:pt idx="12">
                  <c:v>3.4994958561837652E-2</c:v>
                </c:pt>
                <c:pt idx="13">
                  <c:v>4.711080507258858E-2</c:v>
                </c:pt>
                <c:pt idx="14">
                  <c:v>4.2618596758724259E-2</c:v>
                </c:pt>
                <c:pt idx="15">
                  <c:v>4.0265925616244092E-2</c:v>
                </c:pt>
                <c:pt idx="16">
                  <c:v>3.4691652526047445E-2</c:v>
                </c:pt>
                <c:pt idx="17">
                  <c:v>2.7551664494339656E-2</c:v>
                </c:pt>
                <c:pt idx="18">
                  <c:v>3.90445040126568E-2</c:v>
                </c:pt>
                <c:pt idx="19">
                  <c:v>5.8898753166269024E-2</c:v>
                </c:pt>
                <c:pt idx="20">
                  <c:v>5.7160891555795956E-2</c:v>
                </c:pt>
                <c:pt idx="21">
                  <c:v>5.3939289608079255E-2</c:v>
                </c:pt>
                <c:pt idx="22">
                  <c:v>5.3857315003811745E-2</c:v>
                </c:pt>
                <c:pt idx="23">
                  <c:v>4.8906048906048882E-2</c:v>
                </c:pt>
                <c:pt idx="24">
                  <c:v>4.6946855864053116E-2</c:v>
                </c:pt>
                <c:pt idx="25">
                  <c:v>5.0332407020305059E-2</c:v>
                </c:pt>
                <c:pt idx="26">
                  <c:v>3.8478879243210473E-2</c:v>
                </c:pt>
                <c:pt idx="27">
                  <c:v>6.1194042085761735E-2</c:v>
                </c:pt>
                <c:pt idx="28">
                  <c:v>7.5408438465763172E-2</c:v>
                </c:pt>
                <c:pt idx="29">
                  <c:v>9.3959291411520596E-2</c:v>
                </c:pt>
                <c:pt idx="30">
                  <c:v>9.3959291411520596E-2</c:v>
                </c:pt>
                <c:pt idx="31">
                  <c:v>4.8471583503430615E-2</c:v>
                </c:pt>
                <c:pt idx="32">
                  <c:v>4.415152185852822E-2</c:v>
                </c:pt>
                <c:pt idx="33">
                  <c:v>3.4453926173671157E-2</c:v>
                </c:pt>
                <c:pt idx="34">
                  <c:v>2.2665978079990712E-2</c:v>
                </c:pt>
                <c:pt idx="35">
                  <c:v>-1.4304568444695964E-2</c:v>
                </c:pt>
                <c:pt idx="36">
                  <c:v>2.3862807302297728E-2</c:v>
                </c:pt>
                <c:pt idx="37">
                  <c:v>5.3127741025829955E-2</c:v>
                </c:pt>
                <c:pt idx="38">
                  <c:v>5.077506988335001E-2</c:v>
                </c:pt>
                <c:pt idx="39">
                  <c:v>3.5617965554271214E-2</c:v>
                </c:pt>
                <c:pt idx="40">
                  <c:v>5.6144406462877772E-2</c:v>
                </c:pt>
                <c:pt idx="41">
                  <c:v>4.2544819614882545E-3</c:v>
                </c:pt>
                <c:pt idx="42">
                  <c:v>-2.3354564755838747E-2</c:v>
                </c:pt>
                <c:pt idx="43">
                  <c:v>8.5253588438300998E-3</c:v>
                </c:pt>
                <c:pt idx="44">
                  <c:v>5.1094770839993808E-2</c:v>
                </c:pt>
                <c:pt idx="45">
                  <c:v>1.8526260564477148E-2</c:v>
                </c:pt>
                <c:pt idx="46">
                  <c:v>1.8526260564477148E-2</c:v>
                </c:pt>
                <c:pt idx="47">
                  <c:v>3.2232414398019715E-2</c:v>
                </c:pt>
                <c:pt idx="48">
                  <c:v>-1.8075400241005068E-2</c:v>
                </c:pt>
                <c:pt idx="49">
                  <c:v>-7.0498159670107086E-4</c:v>
                </c:pt>
                <c:pt idx="50">
                  <c:v>-4.887325906434159E-2</c:v>
                </c:pt>
                <c:pt idx="51">
                  <c:v>-4.3274393592864779E-2</c:v>
                </c:pt>
                <c:pt idx="52">
                  <c:v>-5.6832993138725474E-2</c:v>
                </c:pt>
                <c:pt idx="53">
                  <c:v>-1.4312765905122427E-2</c:v>
                </c:pt>
                <c:pt idx="54">
                  <c:v>-5.7972440138045145E-2</c:v>
                </c:pt>
                <c:pt idx="55">
                  <c:v>-3.798703161760475E-2</c:v>
                </c:pt>
                <c:pt idx="56">
                  <c:v>-3.3273491872217953E-2</c:v>
                </c:pt>
                <c:pt idx="57">
                  <c:v>-4.8028920640385553E-2</c:v>
                </c:pt>
                <c:pt idx="58">
                  <c:v>-5.8169179188287345E-2</c:v>
                </c:pt>
                <c:pt idx="59">
                  <c:v>-5.2021083868217577E-2</c:v>
                </c:pt>
                <c:pt idx="60">
                  <c:v>-7.2686881604078879E-2</c:v>
                </c:pt>
                <c:pt idx="61">
                  <c:v>-8.4278090647517234E-2</c:v>
                </c:pt>
                <c:pt idx="62">
                  <c:v>-0.10623908713080665</c:v>
                </c:pt>
                <c:pt idx="63">
                  <c:v>-0.11060833353826971</c:v>
                </c:pt>
                <c:pt idx="64">
                  <c:v>-0.13127413127413112</c:v>
                </c:pt>
                <c:pt idx="65">
                  <c:v>-0.14739853593356766</c:v>
                </c:pt>
                <c:pt idx="66">
                  <c:v>-0.13794686406151357</c:v>
                </c:pt>
                <c:pt idx="67">
                  <c:v>-0.1698513800424627</c:v>
                </c:pt>
                <c:pt idx="68">
                  <c:v>-0.1698513800424627</c:v>
                </c:pt>
                <c:pt idx="69">
                  <c:v>-0.15419423062735149</c:v>
                </c:pt>
                <c:pt idx="70">
                  <c:v>-0.13154464746821415</c:v>
                </c:pt>
                <c:pt idx="71">
                  <c:v>-0.13433178401331247</c:v>
                </c:pt>
                <c:pt idx="72">
                  <c:v>-0.10952626876193727</c:v>
                </c:pt>
                <c:pt idx="73">
                  <c:v>-0.11479723581634382</c:v>
                </c:pt>
                <c:pt idx="74">
                  <c:v>-0.13629097705530802</c:v>
                </c:pt>
                <c:pt idx="75">
                  <c:v>-0.10032052070268616</c:v>
                </c:pt>
                <c:pt idx="76">
                  <c:v>-8.1097476001934288E-2</c:v>
                </c:pt>
                <c:pt idx="77">
                  <c:v>-5.647230487994781E-2</c:v>
                </c:pt>
                <c:pt idx="78">
                  <c:v>-3.9905237357466317E-2</c:v>
                </c:pt>
                <c:pt idx="79">
                  <c:v>-3.3847314102090853E-2</c:v>
                </c:pt>
                <c:pt idx="80">
                  <c:v>-6.1235029387891604E-3</c:v>
                </c:pt>
                <c:pt idx="81">
                  <c:v>-1.7050717687655537E-3</c:v>
                </c:pt>
                <c:pt idx="82">
                  <c:v>-3.6265564927984828E-2</c:v>
                </c:pt>
                <c:pt idx="83">
                  <c:v>-2.2321684742066528E-2</c:v>
                </c:pt>
                <c:pt idx="84">
                  <c:v>-4.9315921927386541E-2</c:v>
                </c:pt>
                <c:pt idx="85">
                  <c:v>-3.7995229078031323E-2</c:v>
                </c:pt>
                <c:pt idx="86">
                  <c:v>-3.1748764232840343E-2</c:v>
                </c:pt>
                <c:pt idx="87">
                  <c:v>-4.5241784095287008E-2</c:v>
                </c:pt>
                <c:pt idx="88">
                  <c:v>-5.8054414742312543E-2</c:v>
                </c:pt>
                <c:pt idx="89">
                  <c:v>-9.1549238046052972E-2</c:v>
                </c:pt>
                <c:pt idx="90">
                  <c:v>-0.12281435211371483</c:v>
                </c:pt>
                <c:pt idx="91">
                  <c:v>-9.6885784783873663E-2</c:v>
                </c:pt>
                <c:pt idx="92">
                  <c:v>-9.7057931452835478E-2</c:v>
                </c:pt>
                <c:pt idx="93">
                  <c:v>-8.9245751666133466E-2</c:v>
                </c:pt>
                <c:pt idx="94">
                  <c:v>-7.5695349580699678E-2</c:v>
                </c:pt>
                <c:pt idx="95">
                  <c:v>-3.2773446786185434E-2</c:v>
                </c:pt>
                <c:pt idx="96">
                  <c:v>-6.8243858052774886E-2</c:v>
                </c:pt>
                <c:pt idx="97">
                  <c:v>-6.0382493503512213E-2</c:v>
                </c:pt>
                <c:pt idx="98">
                  <c:v>-8.799973768126601E-2</c:v>
                </c:pt>
                <c:pt idx="99">
                  <c:v>-0.11463328660780869</c:v>
                </c:pt>
                <c:pt idx="100">
                  <c:v>-0.10729655952585859</c:v>
                </c:pt>
                <c:pt idx="101">
                  <c:v>-0.10729655952585859</c:v>
                </c:pt>
                <c:pt idx="102">
                  <c:v>-0.12058464287763626</c:v>
                </c:pt>
                <c:pt idx="103">
                  <c:v>-0.11683020600218019</c:v>
                </c:pt>
                <c:pt idx="104">
                  <c:v>-9.1172154866421939E-2</c:v>
                </c:pt>
                <c:pt idx="105">
                  <c:v>-7.1686791432013841E-2</c:v>
                </c:pt>
                <c:pt idx="106">
                  <c:v>-0.10837042684176401</c:v>
                </c:pt>
                <c:pt idx="107">
                  <c:v>-7.9597340743837064E-2</c:v>
                </c:pt>
                <c:pt idx="108">
                  <c:v>-0.10473075441228252</c:v>
                </c:pt>
                <c:pt idx="109">
                  <c:v>-5.7365828066464508E-2</c:v>
                </c:pt>
                <c:pt idx="110">
                  <c:v>-4.1848035478608159E-2</c:v>
                </c:pt>
                <c:pt idx="111">
                  <c:v>-3.3724352195689256E-2</c:v>
                </c:pt>
                <c:pt idx="112">
                  <c:v>-2.2485633950601658E-2</c:v>
                </c:pt>
                <c:pt idx="113">
                  <c:v>-2.491208223692265E-2</c:v>
                </c:pt>
                <c:pt idx="114">
                  <c:v>-2.3444736820529277E-3</c:v>
                </c:pt>
                <c:pt idx="115">
                  <c:v>9.7795702891247949E-3</c:v>
                </c:pt>
                <c:pt idx="116">
                  <c:v>-2.8691111493654997E-3</c:v>
                </c:pt>
                <c:pt idx="117">
                  <c:v>-2.8691111493654997E-3</c:v>
                </c:pt>
                <c:pt idx="118">
                  <c:v>1.5730926558952474E-2</c:v>
                </c:pt>
                <c:pt idx="119">
                  <c:v>3.6806597316154654E-3</c:v>
                </c:pt>
                <c:pt idx="120">
                  <c:v>7.9433391535306264E-3</c:v>
                </c:pt>
                <c:pt idx="121">
                  <c:v>5.9349613489745323E-3</c:v>
                </c:pt>
                <c:pt idx="122">
                  <c:v>-1.6640844666317989E-3</c:v>
                </c:pt>
                <c:pt idx="123">
                  <c:v>3.2297994081440518E-3</c:v>
                </c:pt>
                <c:pt idx="124">
                  <c:v>2.6846682897639029E-2</c:v>
                </c:pt>
                <c:pt idx="125">
                  <c:v>3.3527613145454271E-3</c:v>
                </c:pt>
                <c:pt idx="126">
                  <c:v>3.3527613145454271E-3</c:v>
                </c:pt>
                <c:pt idx="127">
                  <c:v>1.0328800137722194E-3</c:v>
                </c:pt>
                <c:pt idx="128">
                  <c:v>-1.0041889022780248E-2</c:v>
                </c:pt>
                <c:pt idx="129">
                  <c:v>-2.5453114625088591E-2</c:v>
                </c:pt>
                <c:pt idx="130">
                  <c:v>-1.4845600832861461E-2</c:v>
                </c:pt>
                <c:pt idx="131">
                  <c:v>-3.4986761101410191E-2</c:v>
                </c:pt>
                <c:pt idx="132">
                  <c:v>-7.1350695554516674E-2</c:v>
                </c:pt>
                <c:pt idx="133">
                  <c:v>-7.5129724811252907E-2</c:v>
                </c:pt>
                <c:pt idx="134">
                  <c:v>-0.10137799309773787</c:v>
                </c:pt>
                <c:pt idx="135">
                  <c:v>-0.1149038028018915</c:v>
                </c:pt>
                <c:pt idx="136">
                  <c:v>-0.12657698644959747</c:v>
                </c:pt>
                <c:pt idx="137">
                  <c:v>-0.11055914877570894</c:v>
                </c:pt>
                <c:pt idx="138">
                  <c:v>-0.108673732877554</c:v>
                </c:pt>
                <c:pt idx="139">
                  <c:v>-0.10273057406815311</c:v>
                </c:pt>
                <c:pt idx="140">
                  <c:v>-0.1143955602554324</c:v>
                </c:pt>
                <c:pt idx="141">
                  <c:v>-0.13825836755773024</c:v>
                </c:pt>
                <c:pt idx="142">
                  <c:v>-0.14243907237537778</c:v>
                </c:pt>
                <c:pt idx="143">
                  <c:v>-9.4861012058463867E-2</c:v>
                </c:pt>
                <c:pt idx="144">
                  <c:v>-0.10053365467378172</c:v>
                </c:pt>
                <c:pt idx="145">
                  <c:v>-0.10290272073711537</c:v>
                </c:pt>
                <c:pt idx="146">
                  <c:v>-9.5557796194738476E-2</c:v>
                </c:pt>
                <c:pt idx="147">
                  <c:v>-5.9136479518644869E-2</c:v>
                </c:pt>
                <c:pt idx="148">
                  <c:v>-6.3259802113305064E-2</c:v>
                </c:pt>
                <c:pt idx="149">
                  <c:v>-6.465337038585417E-2</c:v>
                </c:pt>
                <c:pt idx="150">
                  <c:v>-6.4686160227561129E-2</c:v>
                </c:pt>
                <c:pt idx="151">
                  <c:v>-0.10163211437096753</c:v>
                </c:pt>
                <c:pt idx="152">
                  <c:v>-8.1925419505036956E-2</c:v>
                </c:pt>
                <c:pt idx="153">
                  <c:v>-0.11789587585765904</c:v>
                </c:pt>
                <c:pt idx="154">
                  <c:v>-3.6142603021583675E-2</c:v>
                </c:pt>
                <c:pt idx="155">
                  <c:v>-4.7135397453864636E-3</c:v>
                </c:pt>
                <c:pt idx="156">
                  <c:v>7.2875423193898836E-3</c:v>
                </c:pt>
                <c:pt idx="157">
                  <c:v>9.1975505988248774E-3</c:v>
                </c:pt>
                <c:pt idx="158">
                  <c:v>-7.5416635926186526E-3</c:v>
                </c:pt>
                <c:pt idx="159">
                  <c:v>-3.0183049291329089E-2</c:v>
                </c:pt>
                <c:pt idx="160">
                  <c:v>-1.0050086483207155E-2</c:v>
                </c:pt>
                <c:pt idx="161">
                  <c:v>1.8198362147412439E-3</c:v>
                </c:pt>
                <c:pt idx="162">
                  <c:v>2.6871275278919304E-2</c:v>
                </c:pt>
                <c:pt idx="163">
                  <c:v>3.0240431514317656E-2</c:v>
                </c:pt>
                <c:pt idx="164">
                  <c:v>-4.9430686373354016E-3</c:v>
                </c:pt>
                <c:pt idx="165">
                  <c:v>-7.2629499381084983E-3</c:v>
                </c:pt>
                <c:pt idx="166">
                  <c:v>1.134528523063616E-2</c:v>
                </c:pt>
                <c:pt idx="167">
                  <c:v>1.3312675733058388E-2</c:v>
                </c:pt>
                <c:pt idx="168">
                  <c:v>1.7829476428202984E-2</c:v>
                </c:pt>
                <c:pt idx="169">
                  <c:v>2.4182508258947522E-3</c:v>
                </c:pt>
                <c:pt idx="170">
                  <c:v>1.1107558878260093E-2</c:v>
                </c:pt>
                <c:pt idx="171">
                  <c:v>1.2238808417152969E-2</c:v>
                </c:pt>
                <c:pt idx="172">
                  <c:v>1.2238808417152969E-2</c:v>
                </c:pt>
                <c:pt idx="173">
                  <c:v>1.2238808417152969E-2</c:v>
                </c:pt>
                <c:pt idx="174">
                  <c:v>3.1765159153694711E-2</c:v>
                </c:pt>
                <c:pt idx="175">
                  <c:v>2.621547844477834E-2</c:v>
                </c:pt>
                <c:pt idx="176">
                  <c:v>2.5231783193567114E-2</c:v>
                </c:pt>
                <c:pt idx="177">
                  <c:v>2.5231783193567114E-2</c:v>
                </c:pt>
                <c:pt idx="178">
                  <c:v>-1.2624089057204912E-3</c:v>
                </c:pt>
                <c:pt idx="179">
                  <c:v>1.6329341170105982E-2</c:v>
                </c:pt>
                <c:pt idx="180">
                  <c:v>2.5674446056612288E-2</c:v>
                </c:pt>
                <c:pt idx="181">
                  <c:v>3.000270516194159E-2</c:v>
                </c:pt>
                <c:pt idx="182">
                  <c:v>-8.6401232898040137E-3</c:v>
                </c:pt>
                <c:pt idx="183">
                  <c:v>-3.0453565485411782E-2</c:v>
                </c:pt>
                <c:pt idx="184">
                  <c:v>-4.0659403716719611E-3</c:v>
                </c:pt>
                <c:pt idx="185">
                  <c:v>1.0345195058571788E-2</c:v>
                </c:pt>
                <c:pt idx="186">
                  <c:v>-2.4920279697341341E-3</c:v>
                </c:pt>
                <c:pt idx="187">
                  <c:v>-2.5903974948552344E-3</c:v>
                </c:pt>
                <c:pt idx="188">
                  <c:v>-5.7382222987223397E-4</c:v>
                </c:pt>
                <c:pt idx="189">
                  <c:v>-2.6256465746910651E-2</c:v>
                </c:pt>
                <c:pt idx="190">
                  <c:v>-2.1977391404142121E-2</c:v>
                </c:pt>
                <c:pt idx="191">
                  <c:v>-1.4099631934018086E-3</c:v>
                </c:pt>
                <c:pt idx="192">
                  <c:v>-1.0304207756436146E-2</c:v>
                </c:pt>
                <c:pt idx="193">
                  <c:v>-2.2788939986383427E-3</c:v>
                </c:pt>
                <c:pt idx="194">
                  <c:v>-1.0361589979423491E-2</c:v>
                </c:pt>
                <c:pt idx="195">
                  <c:v>8.9024420234620205E-3</c:v>
                </c:pt>
                <c:pt idx="196">
                  <c:v>-2.5494101927214796E-3</c:v>
                </c:pt>
                <c:pt idx="197">
                  <c:v>-2.5494101927214796E-3</c:v>
                </c:pt>
                <c:pt idx="198">
                  <c:v>-2.5494101927214796E-3</c:v>
                </c:pt>
                <c:pt idx="199">
                  <c:v>1.0599316331801223E-2</c:v>
                </c:pt>
                <c:pt idx="200">
                  <c:v>4.2052971989283705E-3</c:v>
                </c:pt>
                <c:pt idx="201">
                  <c:v>9.5090540950419911E-3</c:v>
                </c:pt>
                <c:pt idx="202">
                  <c:v>-5.9595537302535861E-3</c:v>
                </c:pt>
                <c:pt idx="203">
                  <c:v>-2.1780652353900143E-2</c:v>
                </c:pt>
                <c:pt idx="204">
                  <c:v>-1.8845961521120169E-2</c:v>
                </c:pt>
                <c:pt idx="205">
                  <c:v>-7.4678864487776053E-3</c:v>
                </c:pt>
                <c:pt idx="206">
                  <c:v>8.5171613834040816E-3</c:v>
                </c:pt>
                <c:pt idx="207">
                  <c:v>-8.4105943978549647E-3</c:v>
                </c:pt>
                <c:pt idx="208">
                  <c:v>-3.2707867102764743E-3</c:v>
                </c:pt>
                <c:pt idx="209">
                  <c:v>-5.3447441982468202E-3</c:v>
                </c:pt>
                <c:pt idx="210">
                  <c:v>-2.6067924157090472E-3</c:v>
                </c:pt>
                <c:pt idx="211">
                  <c:v>-2.0903524088230485E-3</c:v>
                </c:pt>
                <c:pt idx="212">
                  <c:v>-2.2051168547977396E-3</c:v>
                </c:pt>
                <c:pt idx="213">
                  <c:v>7.9351416931041641E-3</c:v>
                </c:pt>
                <c:pt idx="214">
                  <c:v>-5.8038019821452513E-3</c:v>
                </c:pt>
                <c:pt idx="215">
                  <c:v>1.007467886448854E-2</c:v>
                </c:pt>
                <c:pt idx="216">
                  <c:v>1.524727639378165E-3</c:v>
                </c:pt>
                <c:pt idx="217">
                  <c:v>2.5166203510160745E-3</c:v>
                </c:pt>
                <c:pt idx="218">
                  <c:v>1.7460590709006407E-3</c:v>
                </c:pt>
                <c:pt idx="219">
                  <c:v>-1.6312946249243954E-3</c:v>
                </c:pt>
                <c:pt idx="220">
                  <c:v>-2.4248087942354668E-2</c:v>
                </c:pt>
                <c:pt idx="221">
                  <c:v>-1.1033781734417936E-2</c:v>
                </c:pt>
                <c:pt idx="222">
                  <c:v>-1.3558599545859806E-2</c:v>
                </c:pt>
                <c:pt idx="223">
                  <c:v>-1.4763626228593396E-2</c:v>
                </c:pt>
                <c:pt idx="224">
                  <c:v>-6.7391322168391388E-2</c:v>
                </c:pt>
                <c:pt idx="225">
                  <c:v>-8.581101574732064E-2</c:v>
                </c:pt>
                <c:pt idx="226">
                  <c:v>-0.10050906229250101</c:v>
                </c:pt>
                <c:pt idx="227">
                  <c:v>-0.10232889850724169</c:v>
                </c:pt>
                <c:pt idx="228">
                  <c:v>-0.11317413865184478</c:v>
                </c:pt>
                <c:pt idx="229">
                  <c:v>-9.43691644328577E-2</c:v>
                </c:pt>
                <c:pt idx="230">
                  <c:v>-9.6967759388140617E-2</c:v>
                </c:pt>
                <c:pt idx="231">
                  <c:v>-9.5721745403273051E-2</c:v>
                </c:pt>
                <c:pt idx="232">
                  <c:v>-0.10315684201034414</c:v>
                </c:pt>
                <c:pt idx="233">
                  <c:v>-0.1154448351900571</c:v>
                </c:pt>
                <c:pt idx="234">
                  <c:v>-0.11913369238209903</c:v>
                </c:pt>
                <c:pt idx="235">
                  <c:v>-0.12539655214814349</c:v>
                </c:pt>
                <c:pt idx="236">
                  <c:v>-0.12050266827336797</c:v>
                </c:pt>
                <c:pt idx="237">
                  <c:v>-0.12500307404765909</c:v>
                </c:pt>
                <c:pt idx="238">
                  <c:v>-0.11333808786037991</c:v>
                </c:pt>
                <c:pt idx="239">
                  <c:v>-9.251653837640994E-2</c:v>
                </c:pt>
                <c:pt idx="240">
                  <c:v>-7.7187287378369107E-2</c:v>
                </c:pt>
                <c:pt idx="241">
                  <c:v>-7.2645894301944236E-2</c:v>
                </c:pt>
                <c:pt idx="242">
                  <c:v>-7.9351416931033647E-2</c:v>
                </c:pt>
                <c:pt idx="243">
                  <c:v>-7.9351416931033647E-2</c:v>
                </c:pt>
                <c:pt idx="244">
                  <c:v>-6.2931903696233693E-2</c:v>
                </c:pt>
                <c:pt idx="245">
                  <c:v>-5.2906409594306592E-2</c:v>
                </c:pt>
                <c:pt idx="246">
                  <c:v>-4.3126839305182019E-2</c:v>
                </c:pt>
                <c:pt idx="247">
                  <c:v>-2.7986129896956591E-2</c:v>
                </c:pt>
                <c:pt idx="248">
                  <c:v>-2.2313487281638733E-2</c:v>
                </c:pt>
                <c:pt idx="249">
                  <c:v>-2.7461492429643908E-2</c:v>
                </c:pt>
                <c:pt idx="250">
                  <c:v>-2.6117108919655241E-2</c:v>
                </c:pt>
                <c:pt idx="251">
                  <c:v>-2.6117108919655241E-2</c:v>
                </c:pt>
                <c:pt idx="252">
                  <c:v>-2.6117108919655241E-2</c:v>
                </c:pt>
                <c:pt idx="253">
                  <c:v>-3.9888842436611727E-2</c:v>
                </c:pt>
                <c:pt idx="254">
                  <c:v>-7.6138012443743741E-2</c:v>
                </c:pt>
                <c:pt idx="255">
                  <c:v>-7.8720212478172957E-2</c:v>
                </c:pt>
                <c:pt idx="256">
                  <c:v>-9.8500684487944357E-2</c:v>
                </c:pt>
                <c:pt idx="257">
                  <c:v>-0.1056898572822127</c:v>
                </c:pt>
                <c:pt idx="258">
                  <c:v>-9.9746698472811701E-2</c:v>
                </c:pt>
                <c:pt idx="259">
                  <c:v>-9.8697423538186557E-2</c:v>
                </c:pt>
                <c:pt idx="260">
                  <c:v>-0.11051816147357407</c:v>
                </c:pt>
                <c:pt idx="261">
                  <c:v>-0.10403397027600703</c:v>
                </c:pt>
                <c:pt idx="262">
                  <c:v>-0.10403397027600703</c:v>
                </c:pt>
                <c:pt idx="263">
                  <c:v>-0.13445474591971263</c:v>
                </c:pt>
                <c:pt idx="264">
                  <c:v>-0.13445474591971263</c:v>
                </c:pt>
                <c:pt idx="265">
                  <c:v>-0.17341727532810203</c:v>
                </c:pt>
                <c:pt idx="266">
                  <c:v>-0.1608833583355862</c:v>
                </c:pt>
                <c:pt idx="267">
                  <c:v>-0.15712892146013013</c:v>
                </c:pt>
                <c:pt idx="268">
                  <c:v>-0.16726098254760524</c:v>
                </c:pt>
                <c:pt idx="269">
                  <c:v>-0.1414963644262992</c:v>
                </c:pt>
                <c:pt idx="270">
                  <c:v>-0.13258572494241117</c:v>
                </c:pt>
                <c:pt idx="271">
                  <c:v>-0.1331513497118576</c:v>
                </c:pt>
                <c:pt idx="272">
                  <c:v>-0.11553500725475085</c:v>
                </c:pt>
                <c:pt idx="273">
                  <c:v>-0.11843690824582387</c:v>
                </c:pt>
                <c:pt idx="274">
                  <c:v>-0.11114936592643432</c:v>
                </c:pt>
                <c:pt idx="275">
                  <c:v>-0.10671453983555723</c:v>
                </c:pt>
                <c:pt idx="276">
                  <c:v>-8.8647337054978737E-2</c:v>
                </c:pt>
                <c:pt idx="277">
                  <c:v>-8.0515456311632927E-2</c:v>
                </c:pt>
                <c:pt idx="278">
                  <c:v>-7.4441138135403873E-2</c:v>
                </c:pt>
                <c:pt idx="279">
                  <c:v>-7.6449515939960078E-2</c:v>
                </c:pt>
                <c:pt idx="280">
                  <c:v>-0.1206010377984883</c:v>
                </c:pt>
                <c:pt idx="281">
                  <c:v>-0.10450122552033214</c:v>
                </c:pt>
                <c:pt idx="282">
                  <c:v>-0.10460779250587993</c:v>
                </c:pt>
                <c:pt idx="283">
                  <c:v>-0.10460779250587993</c:v>
                </c:pt>
                <c:pt idx="284">
                  <c:v>-0.13115116936772819</c:v>
                </c:pt>
                <c:pt idx="285">
                  <c:v>-0.13047078015230706</c:v>
                </c:pt>
                <c:pt idx="286">
                  <c:v>-0.14302109206567637</c:v>
                </c:pt>
                <c:pt idx="287">
                  <c:v>-0.14786579117789145</c:v>
                </c:pt>
                <c:pt idx="288">
                  <c:v>-0.13376615924386448</c:v>
                </c:pt>
                <c:pt idx="289">
                  <c:v>-0.1780242480879406</c:v>
                </c:pt>
                <c:pt idx="290">
                  <c:v>-0.17956537064817146</c:v>
                </c:pt>
                <c:pt idx="291">
                  <c:v>-0.17634376870045476</c:v>
                </c:pt>
                <c:pt idx="292">
                  <c:v>-0.17201550959512557</c:v>
                </c:pt>
                <c:pt idx="293">
                  <c:v>-0.16572805744780084</c:v>
                </c:pt>
                <c:pt idx="294">
                  <c:v>-0.19672265532137967</c:v>
                </c:pt>
                <c:pt idx="295">
                  <c:v>-0.20122306109567079</c:v>
                </c:pt>
                <c:pt idx="296">
                  <c:v>-0.19611604324979948</c:v>
                </c:pt>
                <c:pt idx="297">
                  <c:v>-0.2058300338555098</c:v>
                </c:pt>
                <c:pt idx="298">
                  <c:v>-0.22225774455073644</c:v>
                </c:pt>
                <c:pt idx="299">
                  <c:v>-0.2397593225618686</c:v>
                </c:pt>
                <c:pt idx="300">
                  <c:v>-0.23603767552811972</c:v>
                </c:pt>
                <c:pt idx="301">
                  <c:v>-0.23125035863889198</c:v>
                </c:pt>
                <c:pt idx="302">
                  <c:v>-0.22474157506004466</c:v>
                </c:pt>
                <c:pt idx="303">
                  <c:v>-0.20945331136413758</c:v>
                </c:pt>
                <c:pt idx="304">
                  <c:v>-0.20056726426153004</c:v>
                </c:pt>
                <c:pt idx="305">
                  <c:v>-0.19721450294698528</c:v>
                </c:pt>
                <c:pt idx="306">
                  <c:v>-0.17745042585806736</c:v>
                </c:pt>
                <c:pt idx="307">
                  <c:v>-0.15915369418553948</c:v>
                </c:pt>
                <c:pt idx="308">
                  <c:v>-0.15920287894810004</c:v>
                </c:pt>
                <c:pt idx="309">
                  <c:v>-0.19384534671158704</c:v>
                </c:pt>
                <c:pt idx="310">
                  <c:v>-0.18696767741353537</c:v>
                </c:pt>
                <c:pt idx="311">
                  <c:v>-0.20995335645016988</c:v>
                </c:pt>
                <c:pt idx="312">
                  <c:v>-0.2070350605382435</c:v>
                </c:pt>
                <c:pt idx="313">
                  <c:v>-0.1957799473723022</c:v>
                </c:pt>
                <c:pt idx="314">
                  <c:v>-0.18798416250645367</c:v>
                </c:pt>
                <c:pt idx="315">
                  <c:v>-0.17762257252702929</c:v>
                </c:pt>
                <c:pt idx="316">
                  <c:v>-0.1689824492372245</c:v>
                </c:pt>
                <c:pt idx="317">
                  <c:v>-0.17827017190074324</c:v>
                </c:pt>
                <c:pt idx="318">
                  <c:v>-0.17191714007000458</c:v>
                </c:pt>
                <c:pt idx="319">
                  <c:v>-0.15899794243743104</c:v>
                </c:pt>
                <c:pt idx="320">
                  <c:v>-0.16611333808785855</c:v>
                </c:pt>
                <c:pt idx="321">
                  <c:v>-0.18651681709006362</c:v>
                </c:pt>
                <c:pt idx="322">
                  <c:v>-0.17650771790898989</c:v>
                </c:pt>
                <c:pt idx="323">
                  <c:v>-0.14906262040019813</c:v>
                </c:pt>
                <c:pt idx="324">
                  <c:v>-0.13383993638770508</c:v>
                </c:pt>
                <c:pt idx="325">
                  <c:v>-0.12873291854183377</c:v>
                </c:pt>
                <c:pt idx="326">
                  <c:v>-0.1168793907647393</c:v>
                </c:pt>
                <c:pt idx="327">
                  <c:v>-0.10880489224438072</c:v>
                </c:pt>
                <c:pt idx="328">
                  <c:v>-0.126716343276851</c:v>
                </c:pt>
                <c:pt idx="329">
                  <c:v>-0.11911729746124466</c:v>
                </c:pt>
                <c:pt idx="330">
                  <c:v>-0.12914279156317188</c:v>
                </c:pt>
                <c:pt idx="331">
                  <c:v>-0.11942060349703465</c:v>
                </c:pt>
                <c:pt idx="332">
                  <c:v>-0.1228963267179809</c:v>
                </c:pt>
                <c:pt idx="333">
                  <c:v>-0.12684750264367906</c:v>
                </c:pt>
                <c:pt idx="334">
                  <c:v>-0.12017476985629649</c:v>
                </c:pt>
                <c:pt idx="335">
                  <c:v>-0.13735664691078509</c:v>
                </c:pt>
                <c:pt idx="336">
                  <c:v>-0.1335284328914883</c:v>
                </c:pt>
                <c:pt idx="337">
                  <c:v>-0.15546483699349756</c:v>
                </c:pt>
                <c:pt idx="338">
                  <c:v>-0.15601406684209052</c:v>
                </c:pt>
                <c:pt idx="339">
                  <c:v>-0.16943330956069635</c:v>
                </c:pt>
                <c:pt idx="340">
                  <c:v>-0.16417873742714328</c:v>
                </c:pt>
                <c:pt idx="341">
                  <c:v>-0.13916828566509909</c:v>
                </c:pt>
                <c:pt idx="342">
                  <c:v>-0.15917008910639319</c:v>
                </c:pt>
                <c:pt idx="343">
                  <c:v>-0.15390731951241321</c:v>
                </c:pt>
                <c:pt idx="344">
                  <c:v>-0.15390731951241321</c:v>
                </c:pt>
                <c:pt idx="345">
                  <c:v>-0.16100632024198724</c:v>
                </c:pt>
                <c:pt idx="346">
                  <c:v>-0.15327611505955263</c:v>
                </c:pt>
                <c:pt idx="347">
                  <c:v>-0.17627818901704062</c:v>
                </c:pt>
                <c:pt idx="348">
                  <c:v>-0.17859807031781361</c:v>
                </c:pt>
                <c:pt idx="349">
                  <c:v>-0.18708244185951006</c:v>
                </c:pt>
                <c:pt idx="350">
                  <c:v>-0.16471976981530922</c:v>
                </c:pt>
                <c:pt idx="351">
                  <c:v>-0.16368688980153745</c:v>
                </c:pt>
                <c:pt idx="352">
                  <c:v>-0.16376066694537827</c:v>
                </c:pt>
                <c:pt idx="353">
                  <c:v>-0.13966833075113116</c:v>
                </c:pt>
                <c:pt idx="354">
                  <c:v>-0.13093803539663207</c:v>
                </c:pt>
                <c:pt idx="355">
                  <c:v>-0.13222503668363328</c:v>
                </c:pt>
                <c:pt idx="356">
                  <c:v>-0.16066202690406306</c:v>
                </c:pt>
                <c:pt idx="357">
                  <c:v>-0.15051357089573447</c:v>
                </c:pt>
                <c:pt idx="358">
                  <c:v>-0.14800514800514586</c:v>
                </c:pt>
                <c:pt idx="359">
                  <c:v>-0.13010189443310238</c:v>
                </c:pt>
                <c:pt idx="360">
                  <c:v>-0.11975669937453159</c:v>
                </c:pt>
                <c:pt idx="361">
                  <c:v>-0.11820737935387393</c:v>
                </c:pt>
                <c:pt idx="362">
                  <c:v>-0.11986326636007927</c:v>
                </c:pt>
                <c:pt idx="363">
                  <c:v>-0.12775742075104901</c:v>
                </c:pt>
                <c:pt idx="364">
                  <c:v>-0.11403487199665296</c:v>
                </c:pt>
                <c:pt idx="365">
                  <c:v>-0.11648591266425412</c:v>
                </c:pt>
                <c:pt idx="366">
                  <c:v>-0.11458410184524592</c:v>
                </c:pt>
                <c:pt idx="367">
                  <c:v>-8.7458705293097849E-2</c:v>
                </c:pt>
                <c:pt idx="368">
                  <c:v>-9.3418259023352213E-2</c:v>
                </c:pt>
                <c:pt idx="369">
                  <c:v>-8.8917853249060985E-2</c:v>
                </c:pt>
                <c:pt idx="370">
                  <c:v>-9.9049914336536093E-2</c:v>
                </c:pt>
                <c:pt idx="371">
                  <c:v>-9.7164498438381375E-2</c:v>
                </c:pt>
                <c:pt idx="372">
                  <c:v>-9.7164498438381375E-2</c:v>
                </c:pt>
                <c:pt idx="373">
                  <c:v>-0.11906811269868367</c:v>
                </c:pt>
                <c:pt idx="374">
                  <c:v>-0.12681471280197176</c:v>
                </c:pt>
                <c:pt idx="375">
                  <c:v>-0.12681471280197176</c:v>
                </c:pt>
                <c:pt idx="376">
                  <c:v>-0.1389141643918691</c:v>
                </c:pt>
                <c:pt idx="377">
                  <c:v>-0.13402028051709347</c:v>
                </c:pt>
                <c:pt idx="378">
                  <c:v>-0.11113297100558006</c:v>
                </c:pt>
                <c:pt idx="379">
                  <c:v>-0.10473075441228064</c:v>
                </c:pt>
                <c:pt idx="380">
                  <c:v>-0.11647771520382744</c:v>
                </c:pt>
                <c:pt idx="381">
                  <c:v>-0.10267319184516377</c:v>
                </c:pt>
                <c:pt idx="382">
                  <c:v>-9.5664363180284151E-2</c:v>
                </c:pt>
                <c:pt idx="383">
                  <c:v>-9.6205395568450314E-2</c:v>
                </c:pt>
                <c:pt idx="384">
                  <c:v>-9.3631392994447671E-2</c:v>
                </c:pt>
                <c:pt idx="385">
                  <c:v>-0.1066489601521422</c:v>
                </c:pt>
                <c:pt idx="386">
                  <c:v>-0.10096812007639766</c:v>
                </c:pt>
                <c:pt idx="387">
                  <c:v>-0.10001721466689351</c:v>
                </c:pt>
                <c:pt idx="388">
                  <c:v>-9.0188459615208494E-2</c:v>
                </c:pt>
                <c:pt idx="389">
                  <c:v>-9.5229897777665662E-2</c:v>
                </c:pt>
                <c:pt idx="390">
                  <c:v>-8.7302953544988959E-2</c:v>
                </c:pt>
                <c:pt idx="391">
                  <c:v>-6.5546893572368536E-2</c:v>
                </c:pt>
                <c:pt idx="392">
                  <c:v>-6.1333398913014148E-2</c:v>
                </c:pt>
                <c:pt idx="393">
                  <c:v>-5.7374025526889083E-2</c:v>
                </c:pt>
                <c:pt idx="394">
                  <c:v>-5.8792186180718575E-2</c:v>
                </c:pt>
                <c:pt idx="395">
                  <c:v>-5.466886358605838E-2</c:v>
                </c:pt>
                <c:pt idx="396">
                  <c:v>-3.5724532539816334E-2</c:v>
                </c:pt>
                <c:pt idx="397">
                  <c:v>-6.2546623056147777E-3</c:v>
                </c:pt>
                <c:pt idx="398">
                  <c:v>-8.8942445630313394E-3</c:v>
                </c:pt>
                <c:pt idx="399">
                  <c:v>-1.5657149415108318E-2</c:v>
                </c:pt>
                <c:pt idx="400">
                  <c:v>-9.6648058431469952E-3</c:v>
                </c:pt>
                <c:pt idx="401">
                  <c:v>-1.6944150702109639E-2</c:v>
                </c:pt>
                <c:pt idx="402">
                  <c:v>-1.7165482133632226E-2</c:v>
                </c:pt>
                <c:pt idx="403">
                  <c:v>-3.5773717302376995E-2</c:v>
                </c:pt>
                <c:pt idx="404">
                  <c:v>-4.217593389567631E-2</c:v>
                </c:pt>
                <c:pt idx="405">
                  <c:v>-4.5135217109736558E-2</c:v>
                </c:pt>
                <c:pt idx="406">
                  <c:v>-2.1756059972617647E-2</c:v>
                </c:pt>
                <c:pt idx="407">
                  <c:v>-2.6846682897635588E-2</c:v>
                </c:pt>
                <c:pt idx="408">
                  <c:v>-1.9813261851475583E-2</c:v>
                </c:pt>
                <c:pt idx="409">
                  <c:v>5.8201969030280409E-4</c:v>
                </c:pt>
                <c:pt idx="410">
                  <c:v>5.4922984859584467E-4</c:v>
                </c:pt>
                <c:pt idx="411">
                  <c:v>1.6476895457790075E-2</c:v>
                </c:pt>
                <c:pt idx="412">
                  <c:v>1.9591930419984305E-3</c:v>
                </c:pt>
                <c:pt idx="413">
                  <c:v>-1.3935682725207954E-4</c:v>
                </c:pt>
                <c:pt idx="414">
                  <c:v>-1.2042069366907326E-2</c:v>
                </c:pt>
                <c:pt idx="415">
                  <c:v>-1.0353392518994697E-2</c:v>
                </c:pt>
                <c:pt idx="416">
                  <c:v>6.1235029387924911E-3</c:v>
                </c:pt>
                <c:pt idx="417">
                  <c:v>-9.2877226635160737E-3</c:v>
                </c:pt>
                <c:pt idx="418">
                  <c:v>-6.8038921542077357E-3</c:v>
                </c:pt>
                <c:pt idx="419">
                  <c:v>-3.5298264597624862E-2</c:v>
                </c:pt>
                <c:pt idx="420">
                  <c:v>-2.2879112051083617E-2</c:v>
                </c:pt>
                <c:pt idx="421">
                  <c:v>-1.1410864914046637E-2</c:v>
                </c:pt>
                <c:pt idx="422">
                  <c:v>-8.7712826566022084E-4</c:v>
                </c:pt>
                <c:pt idx="423">
                  <c:v>-1.5944060530044712E-2</c:v>
                </c:pt>
                <c:pt idx="424">
                  <c:v>-2.5682643517035308E-2</c:v>
                </c:pt>
                <c:pt idx="425">
                  <c:v>-1.7313036421313655E-2</c:v>
                </c:pt>
                <c:pt idx="426">
                  <c:v>-1.3050356999398605E-2</c:v>
                </c:pt>
                <c:pt idx="427">
                  <c:v>-1.5017747501820944E-2</c:v>
                </c:pt>
                <c:pt idx="428">
                  <c:v>-9.2303404405287282E-3</c:v>
                </c:pt>
                <c:pt idx="429">
                  <c:v>-1.6394920853246564E-4</c:v>
                </c:pt>
                <c:pt idx="430">
                  <c:v>4.410233709599698E-3</c:v>
                </c:pt>
                <c:pt idx="431">
                  <c:v>6.2628597660472352E-3</c:v>
                </c:pt>
                <c:pt idx="432">
                  <c:v>6.2628597660472352E-3</c:v>
                </c:pt>
                <c:pt idx="433">
                  <c:v>6.2628597660472352E-3</c:v>
                </c:pt>
                <c:pt idx="434">
                  <c:v>2.6108911459232775E-2</c:v>
                </c:pt>
                <c:pt idx="435">
                  <c:v>2.9519054996764771E-2</c:v>
                </c:pt>
                <c:pt idx="436">
                  <c:v>3.9413389731864035E-2</c:v>
                </c:pt>
                <c:pt idx="437">
                  <c:v>3.9413389731864035E-2</c:v>
                </c:pt>
                <c:pt idx="438">
                  <c:v>3.842969448065281E-2</c:v>
                </c:pt>
                <c:pt idx="439">
                  <c:v>6.0005410323884512E-2</c:v>
                </c:pt>
                <c:pt idx="440">
                  <c:v>6.6440416758891008E-2</c:v>
                </c:pt>
                <c:pt idx="441">
                  <c:v>5.6644451548913288E-2</c:v>
                </c:pt>
                <c:pt idx="442">
                  <c:v>6.1448163358994279E-2</c:v>
                </c:pt>
                <c:pt idx="443">
                  <c:v>8.2138553476136078E-2</c:v>
                </c:pt>
                <c:pt idx="444">
                  <c:v>9.2065678052942079E-2</c:v>
                </c:pt>
                <c:pt idx="445">
                  <c:v>9.6238185410162824E-2</c:v>
                </c:pt>
                <c:pt idx="446">
                  <c:v>0.10540294616728052</c:v>
                </c:pt>
                <c:pt idx="447">
                  <c:v>0.1053045766421592</c:v>
                </c:pt>
                <c:pt idx="448">
                  <c:v>9.5688955561569866E-2</c:v>
                </c:pt>
                <c:pt idx="449">
                  <c:v>9.9918845141778068E-2</c:v>
                </c:pt>
                <c:pt idx="450">
                  <c:v>9.936961529318511E-2</c:v>
                </c:pt>
                <c:pt idx="451">
                  <c:v>8.9426095795525518E-2</c:v>
                </c:pt>
                <c:pt idx="452">
                  <c:v>9.3770749821708188E-2</c:v>
                </c:pt>
                <c:pt idx="453">
                  <c:v>0.1091163957406025</c:v>
                </c:pt>
                <c:pt idx="454">
                  <c:v>0.12856077187287673</c:v>
                </c:pt>
                <c:pt idx="455">
                  <c:v>0.12681471280197676</c:v>
                </c:pt>
                <c:pt idx="456">
                  <c:v>0.13754518850060515</c:v>
                </c:pt>
                <c:pt idx="457">
                  <c:v>0.12753608931953142</c:v>
                </c:pt>
                <c:pt idx="458">
                  <c:v>0.1093869119346853</c:v>
                </c:pt>
                <c:pt idx="459">
                  <c:v>0.11328070563739612</c:v>
                </c:pt>
                <c:pt idx="460">
                  <c:v>0.13154464746821715</c:v>
                </c:pt>
                <c:pt idx="461">
                  <c:v>0.12552771151497555</c:v>
                </c:pt>
                <c:pt idx="462">
                  <c:v>0.10317323693120151</c:v>
                </c:pt>
                <c:pt idx="463">
                  <c:v>9.0155669773507086E-2</c:v>
                </c:pt>
                <c:pt idx="464">
                  <c:v>6.2735164645995489E-2</c:v>
                </c:pt>
                <c:pt idx="465">
                  <c:v>5.1799752436697988E-2</c:v>
                </c:pt>
                <c:pt idx="466">
                  <c:v>1.8272139291250156E-2</c:v>
                </c:pt>
                <c:pt idx="467">
                  <c:v>1.9690299945079648E-2</c:v>
                </c:pt>
                <c:pt idx="468">
                  <c:v>1.8559050406186772E-2</c:v>
                </c:pt>
                <c:pt idx="469">
                  <c:v>4.3930190427008187E-2</c:v>
                </c:pt>
                <c:pt idx="470">
                  <c:v>5.5234488355510036E-2</c:v>
                </c:pt>
                <c:pt idx="471">
                  <c:v>5.5234488355510036E-2</c:v>
                </c:pt>
                <c:pt idx="472">
                  <c:v>5.5234488355510036E-2</c:v>
                </c:pt>
                <c:pt idx="473">
                  <c:v>6.5719040241335902E-2</c:v>
                </c:pt>
                <c:pt idx="474">
                  <c:v>6.3800834501474002E-2</c:v>
                </c:pt>
                <c:pt idx="475">
                  <c:v>8.2417267130645344E-2</c:v>
                </c:pt>
                <c:pt idx="476">
                  <c:v>9.5779127626263838E-2</c:v>
                </c:pt>
                <c:pt idx="477">
                  <c:v>0.10186164326291958</c:v>
                </c:pt>
                <c:pt idx="478">
                  <c:v>8.6393035437623888E-2</c:v>
                </c:pt>
                <c:pt idx="479">
                  <c:v>6.284173163154283E-2</c:v>
                </c:pt>
                <c:pt idx="480">
                  <c:v>5.1644000688588987E-2</c:v>
                </c:pt>
                <c:pt idx="481">
                  <c:v>5.6078826779465851E-2</c:v>
                </c:pt>
                <c:pt idx="482">
                  <c:v>7.8580855650921544E-2</c:v>
                </c:pt>
                <c:pt idx="483">
                  <c:v>7.9064505816100139E-2</c:v>
                </c:pt>
                <c:pt idx="484">
                  <c:v>5.4062251514482629E-2</c:v>
                </c:pt>
                <c:pt idx="485">
                  <c:v>3.6486896359509746E-2</c:v>
                </c:pt>
                <c:pt idx="486">
                  <c:v>6.9039011714172815E-2</c:v>
                </c:pt>
                <c:pt idx="487">
                  <c:v>5.8193771569569508E-2</c:v>
                </c:pt>
                <c:pt idx="488">
                  <c:v>4.793055111526634E-2</c:v>
                </c:pt>
                <c:pt idx="489">
                  <c:v>5.2537523875105352E-2</c:v>
                </c:pt>
                <c:pt idx="490">
                  <c:v>5.6464107419523346E-2</c:v>
                </c:pt>
                <c:pt idx="491">
                  <c:v>7.6383936256549489E-2</c:v>
                </c:pt>
                <c:pt idx="492">
                  <c:v>7.1498249842200767E-2</c:v>
                </c:pt>
                <c:pt idx="493">
                  <c:v>9.5721745403275937E-2</c:v>
                </c:pt>
                <c:pt idx="494">
                  <c:v>0.12373246768151414</c:v>
                </c:pt>
                <c:pt idx="495">
                  <c:v>0.10874751002139726</c:v>
                </c:pt>
                <c:pt idx="496">
                  <c:v>0.13589749895482561</c:v>
                </c:pt>
                <c:pt idx="497">
                  <c:v>0.13015927665609373</c:v>
                </c:pt>
                <c:pt idx="498">
                  <c:v>0.12498667912680816</c:v>
                </c:pt>
                <c:pt idx="499">
                  <c:v>0.11004270876882516</c:v>
                </c:pt>
                <c:pt idx="500">
                  <c:v>0.11962554000770731</c:v>
                </c:pt>
                <c:pt idx="501">
                  <c:v>0.11962554000770731</c:v>
                </c:pt>
                <c:pt idx="502">
                  <c:v>0.11962554000770731</c:v>
                </c:pt>
                <c:pt idx="503">
                  <c:v>9.4967579044013872E-2</c:v>
                </c:pt>
                <c:pt idx="504">
                  <c:v>9.250834091598592E-2</c:v>
                </c:pt>
                <c:pt idx="505">
                  <c:v>9.250834091598592E-2</c:v>
                </c:pt>
                <c:pt idx="506">
                  <c:v>6.9883350138128852E-2</c:v>
                </c:pt>
                <c:pt idx="507">
                  <c:v>9.3000188541591644E-2</c:v>
                </c:pt>
                <c:pt idx="508">
                  <c:v>0.12821647853495177</c:v>
                </c:pt>
                <c:pt idx="509">
                  <c:v>0.15051357089573858</c:v>
                </c:pt>
                <c:pt idx="510">
                  <c:v>0.15416963824607333</c:v>
                </c:pt>
                <c:pt idx="511">
                  <c:v>0.16066202690406706</c:v>
                </c:pt>
                <c:pt idx="512">
                  <c:v>0.14119305839051255</c:v>
                </c:pt>
                <c:pt idx="513">
                  <c:v>0.14648861782619949</c:v>
                </c:pt>
                <c:pt idx="514">
                  <c:v>0.1800900081154877</c:v>
                </c:pt>
                <c:pt idx="515">
                  <c:v>0.17765536236874002</c:v>
                </c:pt>
                <c:pt idx="516">
                  <c:v>0.17881940174934008</c:v>
                </c:pt>
                <c:pt idx="517">
                  <c:v>0.18285255227930608</c:v>
                </c:pt>
                <c:pt idx="518">
                  <c:v>0.16671995015944274</c:v>
                </c:pt>
                <c:pt idx="519">
                  <c:v>0.17270409627097738</c:v>
                </c:pt>
                <c:pt idx="520">
                  <c:v>0.17507316233431092</c:v>
                </c:pt>
                <c:pt idx="521">
                  <c:v>0.17349924993237309</c:v>
                </c:pt>
                <c:pt idx="522">
                  <c:v>0.18147537892761023</c:v>
                </c:pt>
                <c:pt idx="523">
                  <c:v>0.18147537892761023</c:v>
                </c:pt>
                <c:pt idx="524">
                  <c:v>0.17042520227233804</c:v>
                </c:pt>
                <c:pt idx="525">
                  <c:v>0.17892596873488786</c:v>
                </c:pt>
                <c:pt idx="526">
                  <c:v>0.20103451950585915</c:v>
                </c:pt>
                <c:pt idx="527">
                  <c:v>0.21821639656034786</c:v>
                </c:pt>
                <c:pt idx="528">
                  <c:v>0.1895580749083956</c:v>
                </c:pt>
                <c:pt idx="529">
                  <c:v>0.22516784300224035</c:v>
                </c:pt>
                <c:pt idx="530">
                  <c:v>0.22929936305732723</c:v>
                </c:pt>
                <c:pt idx="531">
                  <c:v>0.21832296354589587</c:v>
                </c:pt>
                <c:pt idx="532">
                  <c:v>0.22354474583774198</c:v>
                </c:pt>
                <c:pt idx="533">
                  <c:v>0.23002893703530902</c:v>
                </c:pt>
                <c:pt idx="534">
                  <c:v>0.2332505389830255</c:v>
                </c:pt>
                <c:pt idx="535">
                  <c:v>0.23338989581028047</c:v>
                </c:pt>
                <c:pt idx="536">
                  <c:v>0.22992237004976102</c:v>
                </c:pt>
                <c:pt idx="537">
                  <c:v>0.24663699185992405</c:v>
                </c:pt>
                <c:pt idx="538">
                  <c:v>0.24663699185992405</c:v>
                </c:pt>
                <c:pt idx="539">
                  <c:v>0.23781652444073065</c:v>
                </c:pt>
                <c:pt idx="540">
                  <c:v>0.2184049381501636</c:v>
                </c:pt>
                <c:pt idx="541">
                  <c:v>0.16984318258203834</c:v>
                </c:pt>
                <c:pt idx="542">
                  <c:v>0.16974481305691724</c:v>
                </c:pt>
                <c:pt idx="543">
                  <c:v>0.15000532834927971</c:v>
                </c:pt>
                <c:pt idx="544">
                  <c:v>0.17536007344924776</c:v>
                </c:pt>
                <c:pt idx="545">
                  <c:v>0.15525990048283278</c:v>
                </c:pt>
                <c:pt idx="546">
                  <c:v>0.13413504496307271</c:v>
                </c:pt>
                <c:pt idx="547">
                  <c:v>0.115862905671825</c:v>
                </c:pt>
                <c:pt idx="548">
                  <c:v>0.12899523727549433</c:v>
                </c:pt>
                <c:pt idx="549">
                  <c:v>0.11542024280878005</c:v>
                </c:pt>
                <c:pt idx="550">
                  <c:v>0.13626638467403018</c:v>
                </c:pt>
                <c:pt idx="551">
                  <c:v>0.13254473764028107</c:v>
                </c:pt>
                <c:pt idx="552">
                  <c:v>0.13857806851437648</c:v>
                </c:pt>
                <c:pt idx="553">
                  <c:v>0.14284074793629165</c:v>
                </c:pt>
                <c:pt idx="554">
                  <c:v>0.14702965021436576</c:v>
                </c:pt>
                <c:pt idx="555">
                  <c:v>0.14992335374501198</c:v>
                </c:pt>
                <c:pt idx="556">
                  <c:v>0.11832214379985317</c:v>
                </c:pt>
                <c:pt idx="557">
                  <c:v>0.11832214379985317</c:v>
                </c:pt>
                <c:pt idx="558">
                  <c:v>0.11906811269868833</c:v>
                </c:pt>
                <c:pt idx="559">
                  <c:v>0.13294641320119283</c:v>
                </c:pt>
                <c:pt idx="560">
                  <c:v>0.13000352490798606</c:v>
                </c:pt>
                <c:pt idx="561">
                  <c:v>0.18212297830132473</c:v>
                </c:pt>
                <c:pt idx="562">
                  <c:v>0.17346646009066635</c:v>
                </c:pt>
                <c:pt idx="563">
                  <c:v>0.21547844477781042</c:v>
                </c:pt>
                <c:pt idx="564">
                  <c:v>0.25368680782693764</c:v>
                </c:pt>
                <c:pt idx="565">
                  <c:v>0.26549934830189836</c:v>
                </c:pt>
                <c:pt idx="566">
                  <c:v>0.27745944306454096</c:v>
                </c:pt>
                <c:pt idx="567">
                  <c:v>0.27745944306454096</c:v>
                </c:pt>
                <c:pt idx="568">
                  <c:v>0.27716433448917766</c:v>
                </c:pt>
                <c:pt idx="569">
                  <c:v>0.27712334718704379</c:v>
                </c:pt>
                <c:pt idx="570">
                  <c:v>0.25647394437203586</c:v>
                </c:pt>
                <c:pt idx="571">
                  <c:v>0.27119658329849639</c:v>
                </c:pt>
                <c:pt idx="572">
                  <c:v>0.27194255219733154</c:v>
                </c:pt>
                <c:pt idx="573">
                  <c:v>0.27743485068326068</c:v>
                </c:pt>
                <c:pt idx="574">
                  <c:v>0.21322414316045113</c:v>
                </c:pt>
                <c:pt idx="575">
                  <c:v>0.21795407782669129</c:v>
                </c:pt>
                <c:pt idx="576">
                  <c:v>0.22858618400019859</c:v>
                </c:pt>
                <c:pt idx="577">
                  <c:v>0.17826197444032021</c:v>
                </c:pt>
                <c:pt idx="578">
                  <c:v>0.1798030970005513</c:v>
                </c:pt>
                <c:pt idx="579">
                  <c:v>0.19006631745485469</c:v>
                </c:pt>
                <c:pt idx="580">
                  <c:v>0.19859167629868479</c:v>
                </c:pt>
                <c:pt idx="581">
                  <c:v>0.19891137725532859</c:v>
                </c:pt>
                <c:pt idx="582">
                  <c:v>0.192378001295201</c:v>
                </c:pt>
                <c:pt idx="583">
                  <c:v>0.20332980842535209</c:v>
                </c:pt>
                <c:pt idx="584">
                  <c:v>0.21690480289206637</c:v>
                </c:pt>
                <c:pt idx="585">
                  <c:v>0.2222905343924475</c:v>
                </c:pt>
                <c:pt idx="586">
                  <c:v>0.2062153144955714</c:v>
                </c:pt>
                <c:pt idx="587">
                  <c:v>0.23125855609932255</c:v>
                </c:pt>
                <c:pt idx="588">
                  <c:v>0.20733836657403759</c:v>
                </c:pt>
                <c:pt idx="589">
                  <c:v>0.18812351933371252</c:v>
                </c:pt>
                <c:pt idx="590">
                  <c:v>0.21078129995327655</c:v>
                </c:pt>
                <c:pt idx="591">
                  <c:v>0.20249366746182229</c:v>
                </c:pt>
                <c:pt idx="592">
                  <c:v>0.21148628154997762</c:v>
                </c:pt>
                <c:pt idx="593">
                  <c:v>0.2142242333325155</c:v>
                </c:pt>
                <c:pt idx="594">
                  <c:v>0.1756715769454642</c:v>
                </c:pt>
                <c:pt idx="595">
                  <c:v>0.173458262630239</c:v>
                </c:pt>
                <c:pt idx="596">
                  <c:v>0.18755789456426597</c:v>
                </c:pt>
                <c:pt idx="597">
                  <c:v>0.18071301510792148</c:v>
                </c:pt>
                <c:pt idx="598">
                  <c:v>0.17645853314643323</c:v>
                </c:pt>
                <c:pt idx="599">
                  <c:v>0.1434555574682983</c:v>
                </c:pt>
                <c:pt idx="600">
                  <c:v>0.15084146931280884</c:v>
                </c:pt>
                <c:pt idx="601">
                  <c:v>0.15664527129495487</c:v>
                </c:pt>
                <c:pt idx="602">
                  <c:v>0.16027674626400934</c:v>
                </c:pt>
                <c:pt idx="603">
                  <c:v>0.16766265810851988</c:v>
                </c:pt>
                <c:pt idx="604">
                  <c:v>0.20326422874193795</c:v>
                </c:pt>
                <c:pt idx="605">
                  <c:v>0.2027068014329183</c:v>
                </c:pt>
                <c:pt idx="606">
                  <c:v>0.2183803457688831</c:v>
                </c:pt>
                <c:pt idx="607">
                  <c:v>0.22096254580331243</c:v>
                </c:pt>
                <c:pt idx="608">
                  <c:v>0.21494560985007083</c:v>
                </c:pt>
                <c:pt idx="609">
                  <c:v>0.23220126404840014</c:v>
                </c:pt>
                <c:pt idx="610">
                  <c:v>0.24522702866652146</c:v>
                </c:pt>
                <c:pt idx="611">
                  <c:v>0.23726729459213747</c:v>
                </c:pt>
                <c:pt idx="612">
                  <c:v>0.23719351744829664</c:v>
                </c:pt>
                <c:pt idx="613">
                  <c:v>0.23840674159145703</c:v>
                </c:pt>
                <c:pt idx="614">
                  <c:v>0.21810982957479963</c:v>
                </c:pt>
                <c:pt idx="615">
                  <c:v>0.20126404839780832</c:v>
                </c:pt>
                <c:pt idx="616">
                  <c:v>0.2008869652181775</c:v>
                </c:pt>
                <c:pt idx="617">
                  <c:v>0.1970751461197342</c:v>
                </c:pt>
                <c:pt idx="618">
                  <c:v>0.22686471731057933</c:v>
                </c:pt>
                <c:pt idx="619">
                  <c:v>0.24653862233480295</c:v>
                </c:pt>
                <c:pt idx="620">
                  <c:v>0.21542106255482274</c:v>
                </c:pt>
                <c:pt idx="621">
                  <c:v>0.22185606898982924</c:v>
                </c:pt>
                <c:pt idx="622">
                  <c:v>0.22021657690447727</c:v>
                </c:pt>
                <c:pt idx="623">
                  <c:v>0.23625080949921951</c:v>
                </c:pt>
                <c:pt idx="624">
                  <c:v>0.25704776660190909</c:v>
                </c:pt>
                <c:pt idx="625">
                  <c:v>0.24908803252752554</c:v>
                </c:pt>
                <c:pt idx="626">
                  <c:v>0.2571379386666035</c:v>
                </c:pt>
                <c:pt idx="627">
                  <c:v>0.27991868119256891</c:v>
                </c:pt>
                <c:pt idx="628">
                  <c:v>0.27991868119256891</c:v>
                </c:pt>
                <c:pt idx="629">
                  <c:v>0.27088507980227949</c:v>
                </c:pt>
                <c:pt idx="630">
                  <c:v>0.28056628056628274</c:v>
                </c:pt>
                <c:pt idx="631">
                  <c:v>0.30055988654714971</c:v>
                </c:pt>
                <c:pt idx="632">
                  <c:v>0.30055988654714971</c:v>
                </c:pt>
                <c:pt idx="633">
                  <c:v>0.33548926542557322</c:v>
                </c:pt>
                <c:pt idx="634">
                  <c:v>0.35631081490954331</c:v>
                </c:pt>
                <c:pt idx="635">
                  <c:v>0.31951241505381844</c:v>
                </c:pt>
                <c:pt idx="636">
                  <c:v>0.31960258711851286</c:v>
                </c:pt>
                <c:pt idx="637">
                  <c:v>0.31849592996090026</c:v>
                </c:pt>
                <c:pt idx="638">
                  <c:v>0.33003795424177818</c:v>
                </c:pt>
                <c:pt idx="639">
                  <c:v>0.29840395445491197</c:v>
                </c:pt>
                <c:pt idx="640">
                  <c:v>0.25916271139201275</c:v>
                </c:pt>
                <c:pt idx="641">
                  <c:v>0.26569608735214012</c:v>
                </c:pt>
                <c:pt idx="642">
                  <c:v>0.27316397380091839</c:v>
                </c:pt>
                <c:pt idx="643">
                  <c:v>0.27579535859790827</c:v>
                </c:pt>
                <c:pt idx="644">
                  <c:v>0.27579535859790827</c:v>
                </c:pt>
                <c:pt idx="645">
                  <c:v>0.2217413045438541</c:v>
                </c:pt>
                <c:pt idx="646">
                  <c:v>0.2317913910270617</c:v>
                </c:pt>
                <c:pt idx="647">
                  <c:v>0.23314397199747705</c:v>
                </c:pt>
                <c:pt idx="648">
                  <c:v>0.18122125765438057</c:v>
                </c:pt>
                <c:pt idx="649">
                  <c:v>0.18809892695243202</c:v>
                </c:pt>
                <c:pt idx="650">
                  <c:v>0.19711613342186785</c:v>
                </c:pt>
                <c:pt idx="651">
                  <c:v>0.20169851380042636</c:v>
                </c:pt>
                <c:pt idx="652">
                  <c:v>0.19189435113002173</c:v>
                </c:pt>
                <c:pt idx="653">
                  <c:v>0.17663067981539493</c:v>
                </c:pt>
                <c:pt idx="654">
                  <c:v>0.1611948618318062</c:v>
                </c:pt>
                <c:pt idx="655">
                  <c:v>0.13252014525900035</c:v>
                </c:pt>
                <c:pt idx="656">
                  <c:v>0.12288812925755765</c:v>
                </c:pt>
                <c:pt idx="657">
                  <c:v>0.12193722384805361</c:v>
                </c:pt>
                <c:pt idx="658">
                  <c:v>0.10616530998696772</c:v>
                </c:pt>
                <c:pt idx="659">
                  <c:v>9.6541491445951699E-2</c:v>
                </c:pt>
                <c:pt idx="660">
                  <c:v>7.895793883055191E-2</c:v>
                </c:pt>
                <c:pt idx="661">
                  <c:v>7.0276828238613254E-2</c:v>
                </c:pt>
                <c:pt idx="662">
                  <c:v>6.535835198255735E-2</c:v>
                </c:pt>
                <c:pt idx="663">
                  <c:v>-9.4434744116257407E-3</c:v>
                </c:pt>
                <c:pt idx="664">
                  <c:v>1.0984596971872485E-3</c:v>
                </c:pt>
                <c:pt idx="665">
                  <c:v>5.3037568961149528E-3</c:v>
                </c:pt>
                <c:pt idx="666">
                  <c:v>5.2873619752615841E-3</c:v>
                </c:pt>
                <c:pt idx="667">
                  <c:v>1.4402937969818286E-2</c:v>
                </c:pt>
                <c:pt idx="668">
                  <c:v>-5.2103058472483865E-2</c:v>
                </c:pt>
                <c:pt idx="669">
                  <c:v>-3.0978202952723799E-2</c:v>
                </c:pt>
                <c:pt idx="670">
                  <c:v>-3.0978202952723799E-2</c:v>
                </c:pt>
                <c:pt idx="671">
                  <c:v>-0.10527178680044791</c:v>
                </c:pt>
                <c:pt idx="672">
                  <c:v>-8.3999376993006192E-2</c:v>
                </c:pt>
                <c:pt idx="673">
                  <c:v>-8.5245390977873758E-2</c:v>
                </c:pt>
                <c:pt idx="674">
                  <c:v>-0.10766544524506183</c:v>
                </c:pt>
                <c:pt idx="675">
                  <c:v>-8.7229176401149688E-2</c:v>
                </c:pt>
                <c:pt idx="676">
                  <c:v>-9.6467714302107987E-2</c:v>
                </c:pt>
                <c:pt idx="677">
                  <c:v>-6.0915328431250804E-2</c:v>
                </c:pt>
                <c:pt idx="678">
                  <c:v>-5.5709941060258394E-2</c:v>
                </c:pt>
                <c:pt idx="679">
                  <c:v>-6.2136750034838095E-2</c:v>
                </c:pt>
                <c:pt idx="680">
                  <c:v>-8.6835698300665287E-2</c:v>
                </c:pt>
                <c:pt idx="681">
                  <c:v>-6.7153595816014988E-2</c:v>
                </c:pt>
                <c:pt idx="682">
                  <c:v>-9.5582388576017974E-2</c:v>
                </c:pt>
                <c:pt idx="683">
                  <c:v>-8.4261695726662755E-2</c:v>
                </c:pt>
                <c:pt idx="684">
                  <c:v>-9.2885424095614066E-2</c:v>
                </c:pt>
                <c:pt idx="685">
                  <c:v>-6.7260162801562995E-2</c:v>
                </c:pt>
                <c:pt idx="686">
                  <c:v>-9.1147562485140998E-2</c:v>
                </c:pt>
                <c:pt idx="687">
                  <c:v>-0.11349383960848825</c:v>
                </c:pt>
                <c:pt idx="688">
                  <c:v>-0.17678643156350071</c:v>
                </c:pt>
                <c:pt idx="689">
                  <c:v>-0.14918558230660051</c:v>
                </c:pt>
                <c:pt idx="690">
                  <c:v>-0.18941052062071095</c:v>
                </c:pt>
                <c:pt idx="691">
                  <c:v>-0.19452573592700895</c:v>
                </c:pt>
                <c:pt idx="692">
                  <c:v>-0.24832566870783357</c:v>
                </c:pt>
                <c:pt idx="693">
                  <c:v>-0.24832566870783357</c:v>
                </c:pt>
                <c:pt idx="694">
                  <c:v>-0.24832566870783357</c:v>
                </c:pt>
                <c:pt idx="695">
                  <c:v>-0.21179778504619207</c:v>
                </c:pt>
                <c:pt idx="696">
                  <c:v>-0.19918189344940873</c:v>
                </c:pt>
                <c:pt idx="697">
                  <c:v>-0.19781291755813979</c:v>
                </c:pt>
                <c:pt idx="698">
                  <c:v>-0.19781291755813979</c:v>
                </c:pt>
                <c:pt idx="699">
                  <c:v>-0.17799145824623452</c:v>
                </c:pt>
                <c:pt idx="700">
                  <c:v>-0.16836763970521862</c:v>
                </c:pt>
                <c:pt idx="701">
                  <c:v>-0.15313675823229878</c:v>
                </c:pt>
                <c:pt idx="702">
                  <c:v>-0.1433571879431742</c:v>
                </c:pt>
                <c:pt idx="703">
                  <c:v>-0.1212732295534833</c:v>
                </c:pt>
                <c:pt idx="704">
                  <c:v>-7.6129814983317057E-2</c:v>
                </c:pt>
                <c:pt idx="705">
                  <c:v>-7.226061366188663E-2</c:v>
                </c:pt>
                <c:pt idx="706">
                  <c:v>-8.9778586593872167E-2</c:v>
                </c:pt>
                <c:pt idx="707">
                  <c:v>-0.10914098812187889</c:v>
                </c:pt>
                <c:pt idx="708">
                  <c:v>-8.1474559181564654E-2</c:v>
                </c:pt>
                <c:pt idx="709">
                  <c:v>-7.7662740083121462E-2</c:v>
                </c:pt>
                <c:pt idx="710">
                  <c:v>-8.2023789030157723E-2</c:v>
                </c:pt>
                <c:pt idx="711">
                  <c:v>-5.2791645148332234E-2</c:v>
                </c:pt>
                <c:pt idx="712">
                  <c:v>-5.2791645148332234E-2</c:v>
                </c:pt>
                <c:pt idx="713">
                  <c:v>-7.0785070785070014E-2</c:v>
                </c:pt>
                <c:pt idx="714">
                  <c:v>-7.7588962939280637E-2</c:v>
                </c:pt>
                <c:pt idx="715">
                  <c:v>-6.8719310757526464E-2</c:v>
                </c:pt>
                <c:pt idx="716">
                  <c:v>-5.8980727770535757E-2</c:v>
                </c:pt>
                <c:pt idx="717">
                  <c:v>-8.8622744673699128E-2</c:v>
                </c:pt>
                <c:pt idx="718">
                  <c:v>-6.5653460557918319E-2</c:v>
                </c:pt>
                <c:pt idx="719">
                  <c:v>-4.9660215265310059E-2</c:v>
                </c:pt>
                <c:pt idx="720">
                  <c:v>-5.7324840764330531E-2</c:v>
                </c:pt>
                <c:pt idx="721">
                  <c:v>-3.1732369311986419E-2</c:v>
                </c:pt>
                <c:pt idx="722">
                  <c:v>-4.3962980268712148E-2</c:v>
                </c:pt>
                <c:pt idx="723">
                  <c:v>-4.3962980268712148E-2</c:v>
                </c:pt>
                <c:pt idx="724">
                  <c:v>-4.3962980268712148E-2</c:v>
                </c:pt>
                <c:pt idx="725">
                  <c:v>-4.3962980268712148E-2</c:v>
                </c:pt>
                <c:pt idx="726">
                  <c:v>-7.6138012443744407E-2</c:v>
                </c:pt>
                <c:pt idx="727">
                  <c:v>-8.1613916008819842E-2</c:v>
                </c:pt>
                <c:pt idx="728">
                  <c:v>-6.9711203469164817E-2</c:v>
                </c:pt>
                <c:pt idx="729">
                  <c:v>-5.5373845182761783E-2</c:v>
                </c:pt>
                <c:pt idx="730">
                  <c:v>-4.7094410151734434E-2</c:v>
                </c:pt>
                <c:pt idx="731">
                  <c:v>-2.651058702014053E-2</c:v>
                </c:pt>
                <c:pt idx="732">
                  <c:v>-2.6551574322274285E-2</c:v>
                </c:pt>
                <c:pt idx="733">
                  <c:v>-1.8427891039355382E-2</c:v>
                </c:pt>
                <c:pt idx="734">
                  <c:v>-6.1480953200691024E-3</c:v>
                </c:pt>
                <c:pt idx="735">
                  <c:v>-9.6320160014421452E-3</c:v>
                </c:pt>
                <c:pt idx="736">
                  <c:v>-4.4512210117300111E-3</c:v>
                </c:pt>
                <c:pt idx="737">
                  <c:v>-3.5298264597627194E-2</c:v>
                </c:pt>
                <c:pt idx="738">
                  <c:v>-3.4970366180556933E-2</c:v>
                </c:pt>
                <c:pt idx="739">
                  <c:v>-1.005828394363395E-2</c:v>
                </c:pt>
                <c:pt idx="740">
                  <c:v>-5.2217822918457779E-3</c:v>
                </c:pt>
                <c:pt idx="741">
                  <c:v>-2.9814163572125074E-2</c:v>
                </c:pt>
                <c:pt idx="742">
                  <c:v>-1.6181786882423665E-2</c:v>
                </c:pt>
                <c:pt idx="743">
                  <c:v>-1.6714621810163033E-2</c:v>
                </c:pt>
                <c:pt idx="744">
                  <c:v>-2.268237300084408E-2</c:v>
                </c:pt>
                <c:pt idx="745">
                  <c:v>-1.5107919566518024E-2</c:v>
                </c:pt>
                <c:pt idx="746">
                  <c:v>-2.5371140020821303E-2</c:v>
                </c:pt>
                <c:pt idx="747">
                  <c:v>-1.3279885891350762E-2</c:v>
                </c:pt>
                <c:pt idx="748">
                  <c:v>-1.1951897302215464E-2</c:v>
                </c:pt>
                <c:pt idx="749">
                  <c:v>1.1894515079228674E-2</c:v>
                </c:pt>
                <c:pt idx="750">
                  <c:v>1.7378616104730904E-2</c:v>
                </c:pt>
                <c:pt idx="751">
                  <c:v>1.5804703702793077E-2</c:v>
                </c:pt>
                <c:pt idx="752">
                  <c:v>2.5387534941675005E-2</c:v>
                </c:pt>
                <c:pt idx="753">
                  <c:v>2.3830017460590547E-2</c:v>
                </c:pt>
                <c:pt idx="754">
                  <c:v>3.9970817040880569E-2</c:v>
                </c:pt>
                <c:pt idx="755">
                  <c:v>3.5650755395978173E-2</c:v>
                </c:pt>
                <c:pt idx="756">
                  <c:v>1.9493560894834561E-2</c:v>
                </c:pt>
                <c:pt idx="757">
                  <c:v>1.5706334177671533E-2</c:v>
                </c:pt>
                <c:pt idx="758">
                  <c:v>3.494577379927688E-2</c:v>
                </c:pt>
                <c:pt idx="759">
                  <c:v>2.5830197804719957E-2</c:v>
                </c:pt>
                <c:pt idx="760">
                  <c:v>2.3936584446138554E-2</c:v>
                </c:pt>
                <c:pt idx="761">
                  <c:v>3.8372312257662688E-2</c:v>
                </c:pt>
                <c:pt idx="762">
                  <c:v>6.3284394494585783E-2</c:v>
                </c:pt>
                <c:pt idx="763">
                  <c:v>8.0294124880112339E-2</c:v>
                </c:pt>
                <c:pt idx="764">
                  <c:v>7.8187377550434922E-2</c:v>
                </c:pt>
                <c:pt idx="765">
                  <c:v>7.1981900007377808E-2</c:v>
                </c:pt>
                <c:pt idx="766">
                  <c:v>7.1981900007377808E-2</c:v>
                </c:pt>
                <c:pt idx="767">
                  <c:v>0.11078867766765854</c:v>
                </c:pt>
                <c:pt idx="768">
                  <c:v>0.10386182360704654</c:v>
                </c:pt>
                <c:pt idx="769">
                  <c:v>0.115239898679389</c:v>
                </c:pt>
                <c:pt idx="770">
                  <c:v>9.8238365754289125E-2</c:v>
                </c:pt>
                <c:pt idx="771">
                  <c:v>0.10424710424710404</c:v>
                </c:pt>
                <c:pt idx="772">
                  <c:v>9.6336554935280816E-2</c:v>
                </c:pt>
                <c:pt idx="773">
                  <c:v>0.10714900523817694</c:v>
                </c:pt>
                <c:pt idx="774">
                  <c:v>0.10165670675224781</c:v>
                </c:pt>
                <c:pt idx="775">
                  <c:v>0.10508324521063339</c:v>
                </c:pt>
                <c:pt idx="776">
                  <c:v>0.10508324521063339</c:v>
                </c:pt>
                <c:pt idx="777">
                  <c:v>0.10508324521063339</c:v>
                </c:pt>
                <c:pt idx="778">
                  <c:v>0.14333259556189448</c:v>
                </c:pt>
                <c:pt idx="779">
                  <c:v>0.13629917451573448</c:v>
                </c:pt>
                <c:pt idx="780">
                  <c:v>0.12462599086802872</c:v>
                </c:pt>
                <c:pt idx="781">
                  <c:v>9.1844346621416273E-2</c:v>
                </c:pt>
                <c:pt idx="782">
                  <c:v>9.5262687619375175E-2</c:v>
                </c:pt>
                <c:pt idx="783">
                  <c:v>0.10228791120510827</c:v>
                </c:pt>
                <c:pt idx="784">
                  <c:v>0.10228791120510827</c:v>
                </c:pt>
                <c:pt idx="785">
                  <c:v>6.6251875169072161E-2</c:v>
                </c:pt>
                <c:pt idx="786">
                  <c:v>6.8473386944724268E-2</c:v>
                </c:pt>
                <c:pt idx="787">
                  <c:v>7.3785341301264573E-2</c:v>
                </c:pt>
                <c:pt idx="788">
                  <c:v>5.9161071899925144E-2</c:v>
                </c:pt>
                <c:pt idx="789">
                  <c:v>7.1391682856650762E-2</c:v>
                </c:pt>
                <c:pt idx="790">
                  <c:v>6.4235299904089382E-2</c:v>
                </c:pt>
                <c:pt idx="791">
                  <c:v>6.382542688275139E-2</c:v>
                </c:pt>
                <c:pt idx="792">
                  <c:v>6.382542688275139E-2</c:v>
                </c:pt>
                <c:pt idx="793">
                  <c:v>6.6424021838034308E-2</c:v>
                </c:pt>
                <c:pt idx="794">
                  <c:v>7.1219536187688837E-2</c:v>
                </c:pt>
                <c:pt idx="795">
                  <c:v>8.5261785898728348E-2</c:v>
                </c:pt>
                <c:pt idx="796">
                  <c:v>8.2859929993687631E-2</c:v>
                </c:pt>
                <c:pt idx="797">
                  <c:v>8.78193935518774E-2</c:v>
                </c:pt>
                <c:pt idx="798">
                  <c:v>8.6442220200181552E-2</c:v>
                </c:pt>
                <c:pt idx="799">
                  <c:v>5.7152694095368828E-2</c:v>
                </c:pt>
                <c:pt idx="800">
                  <c:v>-2.9510857536338975E-3</c:v>
                </c:pt>
                <c:pt idx="801">
                  <c:v>9.3778947282128211E-3</c:v>
                </c:pt>
                <c:pt idx="802">
                  <c:v>9.3778947282128211E-3</c:v>
                </c:pt>
                <c:pt idx="803">
                  <c:v>1.8099992622285122E-2</c:v>
                </c:pt>
                <c:pt idx="804">
                  <c:v>1.2443744927820743E-2</c:v>
                </c:pt>
                <c:pt idx="805">
                  <c:v>-2.5576076531491077E-2</c:v>
                </c:pt>
                <c:pt idx="806">
                  <c:v>-7.8408708981957953E-2</c:v>
                </c:pt>
                <c:pt idx="807">
                  <c:v>-8.2728770626860348E-2</c:v>
                </c:pt>
                <c:pt idx="808">
                  <c:v>-7.8802187082442354E-2</c:v>
                </c:pt>
                <c:pt idx="809">
                  <c:v>-0.10964103320791274</c:v>
                </c:pt>
                <c:pt idx="810">
                  <c:v>-9.4065858397069158E-2</c:v>
                </c:pt>
                <c:pt idx="811">
                  <c:v>-9.4065858397069158E-2</c:v>
                </c:pt>
                <c:pt idx="812">
                  <c:v>-8.2548426497471628E-2</c:v>
                </c:pt>
                <c:pt idx="813">
                  <c:v>-8.2236923001254736E-2</c:v>
                </c:pt>
                <c:pt idx="814">
                  <c:v>-0.11886317618801745</c:v>
                </c:pt>
                <c:pt idx="815">
                  <c:v>-9.9058111796965775E-2</c:v>
                </c:pt>
                <c:pt idx="816">
                  <c:v>-9.5147923173401483E-2</c:v>
                </c:pt>
                <c:pt idx="817">
                  <c:v>-0.10540294616727797</c:v>
                </c:pt>
                <c:pt idx="818">
                  <c:v>-7.2350785726582489E-2</c:v>
                </c:pt>
                <c:pt idx="819">
                  <c:v>-7.47444441711963E-2</c:v>
                </c:pt>
                <c:pt idx="820">
                  <c:v>-2.2075760929264665E-2</c:v>
                </c:pt>
                <c:pt idx="821">
                  <c:v>-1.5985047832182131E-2</c:v>
                </c:pt>
                <c:pt idx="822">
                  <c:v>-8.0335112182251533E-3</c:v>
                </c:pt>
                <c:pt idx="823">
                  <c:v>-9.2303404405320588E-3</c:v>
                </c:pt>
                <c:pt idx="824">
                  <c:v>1.7083507529366715E-2</c:v>
                </c:pt>
                <c:pt idx="825">
                  <c:v>1.7944240874176565E-2</c:v>
                </c:pt>
                <c:pt idx="826">
                  <c:v>1.6230971644979331E-3</c:v>
                </c:pt>
                <c:pt idx="827">
                  <c:v>1.6230971644979331E-3</c:v>
                </c:pt>
                <c:pt idx="828">
                  <c:v>-3.6036036036036556E-2</c:v>
                </c:pt>
                <c:pt idx="829">
                  <c:v>-1.7575355154973549E-2</c:v>
                </c:pt>
                <c:pt idx="830">
                  <c:v>-1.7575355154973549E-2</c:v>
                </c:pt>
                <c:pt idx="831">
                  <c:v>-1.4706244005607605E-2</c:v>
                </c:pt>
                <c:pt idx="832">
                  <c:v>-1.2222413496299489E-2</c:v>
                </c:pt>
                <c:pt idx="833">
                  <c:v>-9.3123150447996794E-3</c:v>
                </c:pt>
                <c:pt idx="834">
                  <c:v>3.480641697202147E-2</c:v>
                </c:pt>
                <c:pt idx="835">
                  <c:v>3.070768675864155E-2</c:v>
                </c:pt>
                <c:pt idx="836">
                  <c:v>3.0961808031870985E-2</c:v>
                </c:pt>
                <c:pt idx="837">
                  <c:v>2.0387084081350926E-2</c:v>
                </c:pt>
                <c:pt idx="838">
                  <c:v>-1.2607694136357206E-2</c:v>
                </c:pt>
                <c:pt idx="839">
                  <c:v>-2.6535179401422138E-2</c:v>
                </c:pt>
                <c:pt idx="840">
                  <c:v>-5.2045676249498518E-2</c:v>
                </c:pt>
                <c:pt idx="841">
                  <c:v>-4.6258269188205969E-2</c:v>
                </c:pt>
                <c:pt idx="842">
                  <c:v>-3.8462484322357549E-2</c:v>
                </c:pt>
                <c:pt idx="843">
                  <c:v>-2.9117379435851243E-2</c:v>
                </c:pt>
                <c:pt idx="844">
                  <c:v>-4.424169392322308E-2</c:v>
                </c:pt>
                <c:pt idx="845">
                  <c:v>-4.1872627859889544E-2</c:v>
                </c:pt>
                <c:pt idx="846">
                  <c:v>-3.88067776602814E-2</c:v>
                </c:pt>
                <c:pt idx="847">
                  <c:v>-2.742050512751204E-2</c:v>
                </c:pt>
                <c:pt idx="848">
                  <c:v>-7.3449245423773402E-3</c:v>
                </c:pt>
                <c:pt idx="849">
                  <c:v>-7.3449245423773402E-3</c:v>
                </c:pt>
                <c:pt idx="850">
                  <c:v>-7.7170892457517182E-2</c:v>
                </c:pt>
                <c:pt idx="851">
                  <c:v>-4.8037118100813014E-2</c:v>
                </c:pt>
                <c:pt idx="852">
                  <c:v>-6.4555000860733958E-2</c:v>
                </c:pt>
                <c:pt idx="853">
                  <c:v>-8.2646796022592839E-2</c:v>
                </c:pt>
                <c:pt idx="854">
                  <c:v>-0.12601955914057883</c:v>
                </c:pt>
                <c:pt idx="855">
                  <c:v>-0.10146816516243318</c:v>
                </c:pt>
                <c:pt idx="856">
                  <c:v>-6.8497979326005209E-2</c:v>
                </c:pt>
                <c:pt idx="857">
                  <c:v>-6.0726786841436842E-2</c:v>
                </c:pt>
                <c:pt idx="858">
                  <c:v>-2.2682373000844636E-2</c:v>
                </c:pt>
                <c:pt idx="859">
                  <c:v>-5.4226200723016316E-2</c:v>
                </c:pt>
                <c:pt idx="860">
                  <c:v>-6.8350425038323448E-2</c:v>
                </c:pt>
                <c:pt idx="861">
                  <c:v>-6.1735074473928342E-2</c:v>
                </c:pt>
                <c:pt idx="862">
                  <c:v>-3.908549131479111E-2</c:v>
                </c:pt>
                <c:pt idx="863">
                  <c:v>-3.926583544417972E-2</c:v>
                </c:pt>
                <c:pt idx="864">
                  <c:v>-4.6930460943200192E-2</c:v>
                </c:pt>
                <c:pt idx="865">
                  <c:v>-5.2553918795957499E-2</c:v>
                </c:pt>
                <c:pt idx="866">
                  <c:v>-7.266228922279927E-2</c:v>
                </c:pt>
                <c:pt idx="867">
                  <c:v>-8.1704088073515369E-2</c:v>
                </c:pt>
                <c:pt idx="868">
                  <c:v>-5.9718499208945564E-2</c:v>
                </c:pt>
                <c:pt idx="869">
                  <c:v>-4.5249981555714358E-2</c:v>
                </c:pt>
                <c:pt idx="870">
                  <c:v>-2.9420685471641228E-2</c:v>
                </c:pt>
                <c:pt idx="871">
                  <c:v>-5.6849388059579509E-2</c:v>
                </c:pt>
                <c:pt idx="872">
                  <c:v>-5.6849388059579509E-2</c:v>
                </c:pt>
                <c:pt idx="873">
                  <c:v>-7.6629860069350908E-2</c:v>
                </c:pt>
                <c:pt idx="874">
                  <c:v>-3.7118100812368549E-2</c:v>
                </c:pt>
                <c:pt idx="875">
                  <c:v>-3.6495093819934765E-2</c:v>
                </c:pt>
                <c:pt idx="876">
                  <c:v>-3.2748854404905492E-2</c:v>
                </c:pt>
                <c:pt idx="877">
                  <c:v>-1.0189443310462565E-2</c:v>
                </c:pt>
                <c:pt idx="878">
                  <c:v>-1.7878661190763312E-2</c:v>
                </c:pt>
                <c:pt idx="879">
                  <c:v>-4.5815606325160574E-2</c:v>
                </c:pt>
                <c:pt idx="880">
                  <c:v>-5.6603464246776536E-2</c:v>
                </c:pt>
                <c:pt idx="881">
                  <c:v>-6.0849748747838106E-2</c:v>
                </c:pt>
                <c:pt idx="882">
                  <c:v>7.2768856208346611E-2</c:v>
                </c:pt>
                <c:pt idx="883">
                  <c:v>1.2124043971177612E-2</c:v>
                </c:pt>
                <c:pt idx="884">
                  <c:v>-5.9677511906812697E-3</c:v>
                </c:pt>
                <c:pt idx="885">
                  <c:v>-3.4183409979590129E-3</c:v>
                </c:pt>
                <c:pt idx="886">
                  <c:v>-5.1398076875784904E-3</c:v>
                </c:pt>
                <c:pt idx="887">
                  <c:v>4.2134946593543887E-3</c:v>
                </c:pt>
                <c:pt idx="888">
                  <c:v>-1.8772184377279899E-2</c:v>
                </c:pt>
                <c:pt idx="889">
                  <c:v>-3.240456106698153E-2</c:v>
                </c:pt>
                <c:pt idx="890">
                  <c:v>-3.3765339497823565E-2</c:v>
                </c:pt>
                <c:pt idx="891">
                  <c:v>-4.2282500881227092E-2</c:v>
                </c:pt>
                <c:pt idx="892">
                  <c:v>-7.3613194632302981E-2</c:v>
                </c:pt>
                <c:pt idx="893">
                  <c:v>-7.3613194632302981E-2</c:v>
                </c:pt>
                <c:pt idx="894">
                  <c:v>-9.7984244481059801E-2</c:v>
                </c:pt>
                <c:pt idx="895">
                  <c:v>-0.10130421595389749</c:v>
                </c:pt>
                <c:pt idx="896">
                  <c:v>-9.5172515554681314E-2</c:v>
                </c:pt>
                <c:pt idx="897">
                  <c:v>-9.5172515554681314E-2</c:v>
                </c:pt>
                <c:pt idx="898">
                  <c:v>-9.8213773373009183E-2</c:v>
                </c:pt>
                <c:pt idx="899">
                  <c:v>-9.871381845904148E-2</c:v>
                </c:pt>
                <c:pt idx="900">
                  <c:v>-8.2507439195337429E-2</c:v>
                </c:pt>
                <c:pt idx="901">
                  <c:v>-6.2013788128437941E-2</c:v>
                </c:pt>
                <c:pt idx="902">
                  <c:v>-8.1269622670896657E-2</c:v>
                </c:pt>
                <c:pt idx="903">
                  <c:v>-9.4385559353712289E-2</c:v>
                </c:pt>
                <c:pt idx="904">
                  <c:v>-8.4671568748001858E-2</c:v>
                </c:pt>
                <c:pt idx="905">
                  <c:v>-7.4793628933756295E-2</c:v>
                </c:pt>
                <c:pt idx="906">
                  <c:v>-7.7523383255867273E-2</c:v>
                </c:pt>
                <c:pt idx="907">
                  <c:v>-8.3663281115510246E-2</c:v>
                </c:pt>
                <c:pt idx="908">
                  <c:v>-6.7145398355589414E-2</c:v>
                </c:pt>
                <c:pt idx="909">
                  <c:v>-4.1782455795194684E-2</c:v>
                </c:pt>
                <c:pt idx="910">
                  <c:v>-3.7413209387731738E-2</c:v>
                </c:pt>
                <c:pt idx="911">
                  <c:v>-3.0101074687061913E-2</c:v>
                </c:pt>
                <c:pt idx="912">
                  <c:v>-4.4577789800719803E-2</c:v>
                </c:pt>
                <c:pt idx="913">
                  <c:v>-4.9176565100131908E-2</c:v>
                </c:pt>
                <c:pt idx="914">
                  <c:v>-5.7349433145611473E-2</c:v>
                </c:pt>
                <c:pt idx="915">
                  <c:v>-7.2326193345301659E-2</c:v>
                </c:pt>
                <c:pt idx="916">
                  <c:v>-3.811819098443292E-2</c:v>
                </c:pt>
                <c:pt idx="917">
                  <c:v>-3.2338981383567278E-2</c:v>
                </c:pt>
                <c:pt idx="918">
                  <c:v>-2.0690390117141466E-2</c:v>
                </c:pt>
                <c:pt idx="919">
                  <c:v>-3.5650755395978062E-2</c:v>
                </c:pt>
                <c:pt idx="920">
                  <c:v>-2.2141340612677807E-2</c:v>
                </c:pt>
                <c:pt idx="921">
                  <c:v>-2.0575625671166775E-2</c:v>
                </c:pt>
                <c:pt idx="922">
                  <c:v>-2.6945052422759241E-2</c:v>
                </c:pt>
                <c:pt idx="923">
                  <c:v>-2.7895957832263507E-2</c:v>
                </c:pt>
                <c:pt idx="924">
                  <c:v>-2.209215585011759E-2</c:v>
                </c:pt>
                <c:pt idx="925">
                  <c:v>-2.7535269573486176E-2</c:v>
                </c:pt>
                <c:pt idx="926">
                  <c:v>-1.1419062374476319E-2</c:v>
                </c:pt>
                <c:pt idx="927">
                  <c:v>-2.3133233324316049E-2</c:v>
                </c:pt>
                <c:pt idx="928">
                  <c:v>-5.352121912631469E-2</c:v>
                </c:pt>
                <c:pt idx="929">
                  <c:v>-2.5354745099968046E-2</c:v>
                </c:pt>
                <c:pt idx="930">
                  <c:v>1.2624089057209353E-3</c:v>
                </c:pt>
                <c:pt idx="931">
                  <c:v>-1.2460139848674889E-2</c:v>
                </c:pt>
                <c:pt idx="932">
                  <c:v>-8.3941994770020401E-3</c:v>
                </c:pt>
                <c:pt idx="933">
                  <c:v>-1.6230971644984882E-3</c:v>
                </c:pt>
                <c:pt idx="934">
                  <c:v>-6.7301150103699081E-3</c:v>
                </c:pt>
                <c:pt idx="935">
                  <c:v>-6.7547073916500722E-3</c:v>
                </c:pt>
                <c:pt idx="936">
                  <c:v>-5.6693636311470619E-2</c:v>
                </c:pt>
                <c:pt idx="937">
                  <c:v>-4.3348170736705827E-2</c:v>
                </c:pt>
                <c:pt idx="938">
                  <c:v>-4.0987302133798975E-2</c:v>
                </c:pt>
                <c:pt idx="939">
                  <c:v>-1.459147955963136E-3</c:v>
                </c:pt>
                <c:pt idx="940">
                  <c:v>-1.3607784308420356E-3</c:v>
                </c:pt>
                <c:pt idx="941">
                  <c:v>1.1648591266425701E-2</c:v>
                </c:pt>
                <c:pt idx="942">
                  <c:v>8.484371541696456E-3</c:v>
                </c:pt>
                <c:pt idx="943">
                  <c:v>1.2156833812884793E-2</c:v>
                </c:pt>
                <c:pt idx="944">
                  <c:v>3.8200165588699875E-3</c:v>
                </c:pt>
                <c:pt idx="945">
                  <c:v>1.0689488396494529E-2</c:v>
                </c:pt>
                <c:pt idx="946">
                  <c:v>2.6199083523923861E-2</c:v>
                </c:pt>
                <c:pt idx="947">
                  <c:v>2.8789481018779872E-2</c:v>
                </c:pt>
                <c:pt idx="948">
                  <c:v>4.1077474198492725E-2</c:v>
                </c:pt>
                <c:pt idx="949">
                  <c:v>4.0733180860568874E-2</c:v>
                </c:pt>
                <c:pt idx="950">
                  <c:v>4.6225479346497789E-2</c:v>
                </c:pt>
                <c:pt idx="951">
                  <c:v>3.3724352195689145E-2</c:v>
                </c:pt>
                <c:pt idx="952">
                  <c:v>3.4994958561836986E-2</c:v>
                </c:pt>
                <c:pt idx="953">
                  <c:v>4.4749936469681062E-2</c:v>
                </c:pt>
                <c:pt idx="954">
                  <c:v>4.4749936469681062E-2</c:v>
                </c:pt>
                <c:pt idx="955">
                  <c:v>4.4749936469681062E-2</c:v>
                </c:pt>
                <c:pt idx="956">
                  <c:v>5.5021354384411136E-2</c:v>
                </c:pt>
                <c:pt idx="957">
                  <c:v>5.4324570248136528E-2</c:v>
                </c:pt>
                <c:pt idx="958">
                  <c:v>4.3831820901883978E-2</c:v>
                </c:pt>
                <c:pt idx="959">
                  <c:v>4.3831820901883978E-2</c:v>
                </c:pt>
                <c:pt idx="960">
                  <c:v>4.5832001246013387E-2</c:v>
                </c:pt>
                <c:pt idx="961">
                  <c:v>7.7318446745197722E-2</c:v>
                </c:pt>
                <c:pt idx="962">
                  <c:v>8.097451409553269E-2</c:v>
                </c:pt>
                <c:pt idx="963">
                  <c:v>7.1326103173236399E-2</c:v>
                </c:pt>
                <c:pt idx="964">
                  <c:v>1.9165662477763856E-2</c:v>
                </c:pt>
                <c:pt idx="965">
                  <c:v>1.8321324053807375E-2</c:v>
                </c:pt>
                <c:pt idx="966">
                  <c:v>9.9763093393661073E-3</c:v>
                </c:pt>
                <c:pt idx="967">
                  <c:v>-5.8611842051339291E-3</c:v>
                </c:pt>
                <c:pt idx="968">
                  <c:v>-3.0330603579018511E-3</c:v>
                </c:pt>
                <c:pt idx="969">
                  <c:v>-1.0140258547902459E-2</c:v>
                </c:pt>
                <c:pt idx="970">
                  <c:v>1.4427530351088791E-3</c:v>
                </c:pt>
                <c:pt idx="971">
                  <c:v>2.2461041569314943E-3</c:v>
                </c:pt>
                <c:pt idx="972">
                  <c:v>2.1395371713834876E-3</c:v>
                </c:pt>
                <c:pt idx="973">
                  <c:v>-1.2624089057218235E-3</c:v>
                </c:pt>
                <c:pt idx="974">
                  <c:v>-2.8928837846036171E-2</c:v>
                </c:pt>
                <c:pt idx="975">
                  <c:v>-4.8340424136603444E-2</c:v>
                </c:pt>
                <c:pt idx="976">
                  <c:v>-7.1965505086525217E-2</c:v>
                </c:pt>
                <c:pt idx="977">
                  <c:v>-7.1965505086525217E-2</c:v>
                </c:pt>
                <c:pt idx="978">
                  <c:v>-7.1965505086525217E-2</c:v>
                </c:pt>
                <c:pt idx="979">
                  <c:v>-8.6655354171278676E-2</c:v>
                </c:pt>
                <c:pt idx="980">
                  <c:v>-0.10678831697940061</c:v>
                </c:pt>
                <c:pt idx="981">
                  <c:v>-0.11660887457065883</c:v>
                </c:pt>
                <c:pt idx="982">
                  <c:v>-0.14110288632581702</c:v>
                </c:pt>
                <c:pt idx="983">
                  <c:v>-0.14957906040708668</c:v>
                </c:pt>
                <c:pt idx="984">
                  <c:v>-0.13038880554804211</c:v>
                </c:pt>
                <c:pt idx="985">
                  <c:v>-0.12704424169392403</c:v>
                </c:pt>
                <c:pt idx="986">
                  <c:v>-0.13777471739255265</c:v>
                </c:pt>
                <c:pt idx="987">
                  <c:v>-0.15070211248555276</c:v>
                </c:pt>
                <c:pt idx="988">
                  <c:v>-0.14433268573396041</c:v>
                </c:pt>
                <c:pt idx="989">
                  <c:v>-0.12351113624999066</c:v>
                </c:pt>
                <c:pt idx="990">
                  <c:v>-0.1193550238136234</c:v>
                </c:pt>
                <c:pt idx="991">
                  <c:v>-0.10823107001451038</c:v>
                </c:pt>
                <c:pt idx="992">
                  <c:v>-0.10834583446048507</c:v>
                </c:pt>
                <c:pt idx="993">
                  <c:v>-0.10888686684865134</c:v>
                </c:pt>
                <c:pt idx="994">
                  <c:v>-8.861454721327422E-2</c:v>
                </c:pt>
                <c:pt idx="995">
                  <c:v>-8.2040183951012979E-2</c:v>
                </c:pt>
                <c:pt idx="996">
                  <c:v>-9.0540950413562915E-2</c:v>
                </c:pt>
                <c:pt idx="997">
                  <c:v>-0.12371607276065977</c:v>
                </c:pt>
                <c:pt idx="998">
                  <c:v>-0.1497839969177559</c:v>
                </c:pt>
                <c:pt idx="999">
                  <c:v>-0.16966283845264829</c:v>
                </c:pt>
                <c:pt idx="1000">
                  <c:v>-0.19752600644320473</c:v>
                </c:pt>
                <c:pt idx="1001">
                  <c:v>-0.2370049758584799</c:v>
                </c:pt>
                <c:pt idx="1002">
                  <c:v>-0.20348556017345931</c:v>
                </c:pt>
                <c:pt idx="1003">
                  <c:v>-0.19625540007705711</c:v>
                </c:pt>
                <c:pt idx="1004">
                  <c:v>-0.20305109477084105</c:v>
                </c:pt>
                <c:pt idx="1005">
                  <c:v>-0.21792128798498334</c:v>
                </c:pt>
                <c:pt idx="1006">
                  <c:v>-0.29589553156432236</c:v>
                </c:pt>
                <c:pt idx="1007">
                  <c:v>-0.46751756305896497</c:v>
                </c:pt>
                <c:pt idx="1008">
                  <c:v>-0.41293067407717166</c:v>
                </c:pt>
                <c:pt idx="1009">
                  <c:v>-0.43576060136569772</c:v>
                </c:pt>
                <c:pt idx="1010">
                  <c:v>-0.45940207723647297</c:v>
                </c:pt>
                <c:pt idx="1011">
                  <c:v>-0.4572543426046618</c:v>
                </c:pt>
                <c:pt idx="1012">
                  <c:v>-0.50931641377501313</c:v>
                </c:pt>
                <c:pt idx="1013">
                  <c:v>-0.53770421923288225</c:v>
                </c:pt>
                <c:pt idx="1014">
                  <c:v>-0.64621400290190145</c:v>
                </c:pt>
                <c:pt idx="1015">
                  <c:v>-0.56150144685176584</c:v>
                </c:pt>
                <c:pt idx="1016">
                  <c:v>-0.61642443171105632</c:v>
                </c:pt>
                <c:pt idx="1017">
                  <c:v>-0.60356261630147023</c:v>
                </c:pt>
                <c:pt idx="1018">
                  <c:v>-0.59265179647345301</c:v>
                </c:pt>
                <c:pt idx="1019">
                  <c:v>-0.58459369287394825</c:v>
                </c:pt>
                <c:pt idx="1020">
                  <c:v>-0.61657198599873819</c:v>
                </c:pt>
                <c:pt idx="1021">
                  <c:v>-0.63493429735467999</c:v>
                </c:pt>
                <c:pt idx="1022">
                  <c:v>-0.658206887506251</c:v>
                </c:pt>
                <c:pt idx="1023">
                  <c:v>-0.65166531408569672</c:v>
                </c:pt>
                <c:pt idx="1024">
                  <c:v>-0.65454262269548946</c:v>
                </c:pt>
                <c:pt idx="1025">
                  <c:v>-0.5697890793432201</c:v>
                </c:pt>
                <c:pt idx="1026">
                  <c:v>-0.51877628310749402</c:v>
                </c:pt>
                <c:pt idx="1027">
                  <c:v>-0.55698464615662124</c:v>
                </c:pt>
                <c:pt idx="1028">
                  <c:v>-0.5983900187721849</c:v>
                </c:pt>
                <c:pt idx="1029">
                  <c:v>-0.57459279115330131</c:v>
                </c:pt>
                <c:pt idx="1030">
                  <c:v>-0.60567756109157433</c:v>
                </c:pt>
                <c:pt idx="1031">
                  <c:v>-0.60567756109157433</c:v>
                </c:pt>
                <c:pt idx="1032">
                  <c:v>-0.60567756109157433</c:v>
                </c:pt>
                <c:pt idx="1033">
                  <c:v>-0.63267999573732103</c:v>
                </c:pt>
                <c:pt idx="1034">
                  <c:v>-0.65084556804302074</c:v>
                </c:pt>
                <c:pt idx="1035">
                  <c:v>-0.65765765765765816</c:v>
                </c:pt>
                <c:pt idx="1036">
                  <c:v>-0.66433039044504061</c:v>
                </c:pt>
                <c:pt idx="1037">
                  <c:v>-0.72561460459549676</c:v>
                </c:pt>
                <c:pt idx="1038">
                  <c:v>-0.8590692603431459</c:v>
                </c:pt>
                <c:pt idx="1039">
                  <c:v>-0.84515816999893456</c:v>
                </c:pt>
                <c:pt idx="1040">
                  <c:v>-0.84444499094180647</c:v>
                </c:pt>
                <c:pt idx="1041">
                  <c:v>-0.845518858257712</c:v>
                </c:pt>
                <c:pt idx="1042">
                  <c:v>-0.8566674044381053</c:v>
                </c:pt>
                <c:pt idx="1043">
                  <c:v>-0.85708547491987008</c:v>
                </c:pt>
                <c:pt idx="1044">
                  <c:v>-0.85273262343326062</c:v>
                </c:pt>
                <c:pt idx="1045">
                  <c:v>-0.85273262343326062</c:v>
                </c:pt>
                <c:pt idx="1046">
                  <c:v>-0.85273262343326062</c:v>
                </c:pt>
                <c:pt idx="1047">
                  <c:v>-0.84564182016411338</c:v>
                </c:pt>
                <c:pt idx="1048">
                  <c:v>-0.82854191771389252</c:v>
                </c:pt>
                <c:pt idx="1049">
                  <c:v>-0.8347801850986567</c:v>
                </c:pt>
                <c:pt idx="1050">
                  <c:v>-0.83682955020534666</c:v>
                </c:pt>
                <c:pt idx="1051">
                  <c:v>-0.82687783324726027</c:v>
                </c:pt>
                <c:pt idx="1052">
                  <c:v>-0.83490314700505808</c:v>
                </c:pt>
                <c:pt idx="1053">
                  <c:v>-0.8336735279410441</c:v>
                </c:pt>
                <c:pt idx="1054">
                  <c:v>-0.83714925116199024</c:v>
                </c:pt>
                <c:pt idx="1055">
                  <c:v>-0.82963217995065153</c:v>
                </c:pt>
                <c:pt idx="1056">
                  <c:v>-0.82353326939314231</c:v>
                </c:pt>
                <c:pt idx="1057">
                  <c:v>-0.81163875431391386</c:v>
                </c:pt>
                <c:pt idx="1058">
                  <c:v>-0.81095836509849284</c:v>
                </c:pt>
                <c:pt idx="1059">
                  <c:v>-0.80403970849830753</c:v>
                </c:pt>
                <c:pt idx="1060">
                  <c:v>-0.80146570592430499</c:v>
                </c:pt>
                <c:pt idx="1061">
                  <c:v>-0.80481026977842296</c:v>
                </c:pt>
                <c:pt idx="1062">
                  <c:v>-0.80484305962013003</c:v>
                </c:pt>
                <c:pt idx="1063">
                  <c:v>-0.79892449319200942</c:v>
                </c:pt>
                <c:pt idx="1064">
                  <c:v>-0.80725311298559732</c:v>
                </c:pt>
                <c:pt idx="1065">
                  <c:v>-0.80309700054923017</c:v>
                </c:pt>
                <c:pt idx="1066">
                  <c:v>-0.7942273483674761</c:v>
                </c:pt>
                <c:pt idx="1067">
                  <c:v>-0.79439129757601135</c:v>
                </c:pt>
                <c:pt idx="1068">
                  <c:v>-0.78821860987466119</c:v>
                </c:pt>
                <c:pt idx="1069">
                  <c:v>-0.78532490634401508</c:v>
                </c:pt>
                <c:pt idx="1070">
                  <c:v>-0.78435760601365745</c:v>
                </c:pt>
                <c:pt idx="1071">
                  <c:v>-0.77367631507758938</c:v>
                </c:pt>
                <c:pt idx="1072">
                  <c:v>-0.78123437359106196</c:v>
                </c:pt>
                <c:pt idx="1073">
                  <c:v>-0.77719302560066938</c:v>
                </c:pt>
                <c:pt idx="1074">
                  <c:v>-0.77408618809892737</c:v>
                </c:pt>
                <c:pt idx="1075">
                  <c:v>-0.79119428800957503</c:v>
                </c:pt>
                <c:pt idx="1076">
                  <c:v>-0.79121068293042862</c:v>
                </c:pt>
                <c:pt idx="1077">
                  <c:v>-0.78583314889047418</c:v>
                </c:pt>
                <c:pt idx="1078">
                  <c:v>-0.77957848658485651</c:v>
                </c:pt>
                <c:pt idx="1079">
                  <c:v>-0.78253776979891676</c:v>
                </c:pt>
                <c:pt idx="1080">
                  <c:v>-0.77814393101017354</c:v>
                </c:pt>
                <c:pt idx="1081">
                  <c:v>-0.77461082556624006</c:v>
                </c:pt>
                <c:pt idx="1082">
                  <c:v>-0.76943822803695461</c:v>
                </c:pt>
                <c:pt idx="1083">
                  <c:v>-0.77124986679126861</c:v>
                </c:pt>
                <c:pt idx="1084">
                  <c:v>-0.78361163711482229</c:v>
                </c:pt>
                <c:pt idx="1085">
                  <c:v>-0.78361163711482229</c:v>
                </c:pt>
                <c:pt idx="1086">
                  <c:v>-0.78141471772045068</c:v>
                </c:pt>
                <c:pt idx="1087">
                  <c:v>-0.77511906811269915</c:v>
                </c:pt>
                <c:pt idx="1088">
                  <c:v>-0.77771766306798207</c:v>
                </c:pt>
                <c:pt idx="1089">
                  <c:v>-0.77771766306798207</c:v>
                </c:pt>
                <c:pt idx="1090">
                  <c:v>-0.76979071883530525</c:v>
                </c:pt>
                <c:pt idx="1091">
                  <c:v>-0.76979071883530525</c:v>
                </c:pt>
                <c:pt idx="1092">
                  <c:v>-0.76996286550426718</c:v>
                </c:pt>
                <c:pt idx="1093">
                  <c:v>-0.77016780201493629</c:v>
                </c:pt>
                <c:pt idx="1094">
                  <c:v>-0.76825779373550118</c:v>
                </c:pt>
                <c:pt idx="1095">
                  <c:v>-0.77460262810581326</c:v>
                </c:pt>
                <c:pt idx="1096">
                  <c:v>-0.76952840010164891</c:v>
                </c:pt>
                <c:pt idx="1097">
                  <c:v>-0.77208600775479808</c:v>
                </c:pt>
                <c:pt idx="1098">
                  <c:v>-0.77076621662608968</c:v>
                </c:pt>
                <c:pt idx="1099">
                  <c:v>-0.76615104640582399</c:v>
                </c:pt>
                <c:pt idx="1100">
                  <c:v>-0.76870865405897304</c:v>
                </c:pt>
                <c:pt idx="1101">
                  <c:v>-0.76953659756207582</c:v>
                </c:pt>
                <c:pt idx="1102">
                  <c:v>-0.76874964136110679</c:v>
                </c:pt>
                <c:pt idx="1103">
                  <c:v>-0.76347047684627356</c:v>
                </c:pt>
                <c:pt idx="1104">
                  <c:v>-0.76349506922755384</c:v>
                </c:pt>
                <c:pt idx="1105">
                  <c:v>-0.7680446597644055</c:v>
                </c:pt>
                <c:pt idx="1106">
                  <c:v>-0.76662649911057601</c:v>
                </c:pt>
                <c:pt idx="1107">
                  <c:v>-0.76474108321242129</c:v>
                </c:pt>
                <c:pt idx="1108">
                  <c:v>-0.76760199690136044</c:v>
                </c:pt>
                <c:pt idx="1109">
                  <c:v>-0.76614284894539719</c:v>
                </c:pt>
                <c:pt idx="1110">
                  <c:v>-0.77319266491241068</c:v>
                </c:pt>
                <c:pt idx="1111">
                  <c:v>-0.77134823631638971</c:v>
                </c:pt>
                <c:pt idx="1112">
                  <c:v>-0.76717572895916897</c:v>
                </c:pt>
                <c:pt idx="1113">
                  <c:v>-0.76388854732803835</c:v>
                </c:pt>
                <c:pt idx="1114">
                  <c:v>-0.76094565903483158</c:v>
                </c:pt>
                <c:pt idx="1115">
                  <c:v>-0.76210969841543141</c:v>
                </c:pt>
                <c:pt idx="1116">
                  <c:v>-0.76611005910369023</c:v>
                </c:pt>
                <c:pt idx="1117">
                  <c:v>-0.76244579429292858</c:v>
                </c:pt>
                <c:pt idx="1118">
                  <c:v>-0.76414266860126789</c:v>
                </c:pt>
                <c:pt idx="1119">
                  <c:v>-0.75840444630253601</c:v>
                </c:pt>
                <c:pt idx="1120">
                  <c:v>-0.76060136569690773</c:v>
                </c:pt>
                <c:pt idx="1121">
                  <c:v>-0.76148669142299763</c:v>
                </c:pt>
                <c:pt idx="1122">
                  <c:v>-0.75712564247596148</c:v>
                </c:pt>
                <c:pt idx="1123">
                  <c:v>-0.7573059866053502</c:v>
                </c:pt>
                <c:pt idx="1124">
                  <c:v>-0.75765027994327416</c:v>
                </c:pt>
                <c:pt idx="1125">
                  <c:v>-0.75928977202862602</c:v>
                </c:pt>
                <c:pt idx="1126">
                  <c:v>-0.76188016952348214</c:v>
                </c:pt>
                <c:pt idx="1127">
                  <c:v>-0.76008492569002173</c:v>
                </c:pt>
                <c:pt idx="1128">
                  <c:v>-0.75625671167072495</c:v>
                </c:pt>
                <c:pt idx="1129">
                  <c:v>-0.75597799801621512</c:v>
                </c:pt>
                <c:pt idx="1130">
                  <c:v>-0.7581175351875995</c:v>
                </c:pt>
                <c:pt idx="1131">
                  <c:v>-0.75814212756887966</c:v>
                </c:pt>
                <c:pt idx="1132">
                  <c:v>-0.76034724442367807</c:v>
                </c:pt>
                <c:pt idx="1133">
                  <c:v>-0.75929796948905282</c:v>
                </c:pt>
                <c:pt idx="1134">
                  <c:v>-0.76596250481600858</c:v>
                </c:pt>
                <c:pt idx="1135">
                  <c:v>-0.76662649911057601</c:v>
                </c:pt>
                <c:pt idx="1136">
                  <c:v>-0.77514366049397943</c:v>
                </c:pt>
                <c:pt idx="1137">
                  <c:v>-0.77516005541483302</c:v>
                </c:pt>
                <c:pt idx="1138">
                  <c:v>-0.79127626261384276</c:v>
                </c:pt>
                <c:pt idx="1139">
                  <c:v>-0.78478387395584892</c:v>
                </c:pt>
                <c:pt idx="1140">
                  <c:v>-0.7889235914713626</c:v>
                </c:pt>
                <c:pt idx="1141">
                  <c:v>-0.78910393560075132</c:v>
                </c:pt>
                <c:pt idx="1142">
                  <c:v>-0.78961217814721041</c:v>
                </c:pt>
                <c:pt idx="1143">
                  <c:v>-0.78457073998475313</c:v>
                </c:pt>
                <c:pt idx="1144">
                  <c:v>-0.77502889604800473</c:v>
                </c:pt>
                <c:pt idx="1145">
                  <c:v>-0.77072522932395593</c:v>
                </c:pt>
                <c:pt idx="1146">
                  <c:v>-0.77038093598603197</c:v>
                </c:pt>
                <c:pt idx="1147">
                  <c:v>-0.77992277992278036</c:v>
                </c:pt>
                <c:pt idx="1148">
                  <c:v>-0.77870955577961998</c:v>
                </c:pt>
                <c:pt idx="1149">
                  <c:v>-0.77800457418291857</c:v>
                </c:pt>
                <c:pt idx="1150">
                  <c:v>-0.77600439383878916</c:v>
                </c:pt>
                <c:pt idx="1151">
                  <c:v>-0.77645525416226102</c:v>
                </c:pt>
                <c:pt idx="1152">
                  <c:v>-0.77447966619941189</c:v>
                </c:pt>
                <c:pt idx="1153">
                  <c:v>-0.78158686438941261</c:v>
                </c:pt>
                <c:pt idx="1154">
                  <c:v>-0.77662740083122295</c:v>
                </c:pt>
                <c:pt idx="1155">
                  <c:v>-0.77662740083122295</c:v>
                </c:pt>
                <c:pt idx="1156">
                  <c:v>-0.77662740083122295</c:v>
                </c:pt>
                <c:pt idx="1157">
                  <c:v>-0.78173441867709426</c:v>
                </c:pt>
                <c:pt idx="1158">
                  <c:v>-0.77409438555935417</c:v>
                </c:pt>
                <c:pt idx="1159">
                  <c:v>-0.77786521735566372</c:v>
                </c:pt>
                <c:pt idx="1160">
                  <c:v>-0.77121707694956143</c:v>
                </c:pt>
                <c:pt idx="1161">
                  <c:v>-0.77420095254490207</c:v>
                </c:pt>
                <c:pt idx="1162">
                  <c:v>-0.78046381231094653</c:v>
                </c:pt>
                <c:pt idx="1163">
                  <c:v>-0.78046381231094653</c:v>
                </c:pt>
                <c:pt idx="1164">
                  <c:v>-0.77225815442376</c:v>
                </c:pt>
                <c:pt idx="1165">
                  <c:v>-0.77292214871832754</c:v>
                </c:pt>
                <c:pt idx="1166">
                  <c:v>-0.77365172269630911</c:v>
                </c:pt>
                <c:pt idx="1167">
                  <c:v>-0.7740615957176471</c:v>
                </c:pt>
                <c:pt idx="1168">
                  <c:v>-0.77071703186352913</c:v>
                </c:pt>
                <c:pt idx="1169">
                  <c:v>-0.77959488150570999</c:v>
                </c:pt>
                <c:pt idx="1170">
                  <c:v>-0.77623392273073843</c:v>
                </c:pt>
                <c:pt idx="1171">
                  <c:v>-0.78048020723180001</c:v>
                </c:pt>
                <c:pt idx="1172">
                  <c:v>-0.78048020723180001</c:v>
                </c:pt>
                <c:pt idx="1173">
                  <c:v>-0.7819885399503238</c:v>
                </c:pt>
                <c:pt idx="1174">
                  <c:v>-0.79344039216650719</c:v>
                </c:pt>
                <c:pt idx="1175">
                  <c:v>-0.7999573732057812</c:v>
                </c:pt>
                <c:pt idx="1176">
                  <c:v>-0.80171982719753454</c:v>
                </c:pt>
                <c:pt idx="1177">
                  <c:v>-0.79607997442392375</c:v>
                </c:pt>
                <c:pt idx="1178">
                  <c:v>-0.79177630769987495</c:v>
                </c:pt>
                <c:pt idx="1179">
                  <c:v>-0.78388215330890521</c:v>
                </c:pt>
                <c:pt idx="1180">
                  <c:v>-0.78589872857388809</c:v>
                </c:pt>
                <c:pt idx="1181">
                  <c:v>-0.7945306544032662</c:v>
                </c:pt>
                <c:pt idx="1182">
                  <c:v>-0.77798817926206487</c:v>
                </c:pt>
                <c:pt idx="1183">
                  <c:v>-0.77257785538040347</c:v>
                </c:pt>
                <c:pt idx="1184">
                  <c:v>-0.77210240267565133</c:v>
                </c:pt>
                <c:pt idx="1185">
                  <c:v>-0.77385665920697799</c:v>
                </c:pt>
                <c:pt idx="1186">
                  <c:v>-0.77942273483674784</c:v>
                </c:pt>
                <c:pt idx="1187">
                  <c:v>-0.77356974809204138</c:v>
                </c:pt>
                <c:pt idx="1188">
                  <c:v>-0.7731516776102767</c:v>
                </c:pt>
                <c:pt idx="1189">
                  <c:v>-0.77139742107895004</c:v>
                </c:pt>
                <c:pt idx="1190">
                  <c:v>-0.77215978489863868</c:v>
                </c:pt>
                <c:pt idx="1191">
                  <c:v>-0.7694300305765277</c:v>
                </c:pt>
                <c:pt idx="1192">
                  <c:v>-0.76611005910369001</c:v>
                </c:pt>
                <c:pt idx="1193">
                  <c:v>-0.75643705580011344</c:v>
                </c:pt>
                <c:pt idx="1194">
                  <c:v>-0.75223995606161242</c:v>
                </c:pt>
                <c:pt idx="1195">
                  <c:v>-0.75224815352203922</c:v>
                </c:pt>
                <c:pt idx="1196">
                  <c:v>-0.75302691226258145</c:v>
                </c:pt>
                <c:pt idx="1197">
                  <c:v>-0.75434670339128973</c:v>
                </c:pt>
                <c:pt idx="1198">
                  <c:v>-0.7584946183672302</c:v>
                </c:pt>
                <c:pt idx="1199">
                  <c:v>-0.7547729713334812</c:v>
                </c:pt>
                <c:pt idx="1200">
                  <c:v>-0.75295313511874051</c:v>
                </c:pt>
                <c:pt idx="1201">
                  <c:v>-0.74958397888334227</c:v>
                </c:pt>
                <c:pt idx="1202">
                  <c:v>-0.75203501955094343</c:v>
                </c:pt>
                <c:pt idx="1203">
                  <c:v>-0.75274819860807152</c:v>
                </c:pt>
                <c:pt idx="1204">
                  <c:v>-0.75323184877325033</c:v>
                </c:pt>
                <c:pt idx="1205">
                  <c:v>-0.74688701440293825</c:v>
                </c:pt>
                <c:pt idx="1206">
                  <c:v>-0.7479444867979903</c:v>
                </c:pt>
                <c:pt idx="1207">
                  <c:v>-0.74582134454745952</c:v>
                </c:pt>
                <c:pt idx="1208">
                  <c:v>-0.74265712482273027</c:v>
                </c:pt>
                <c:pt idx="1209">
                  <c:v>-0.74137012353572906</c:v>
                </c:pt>
                <c:pt idx="1210">
                  <c:v>-0.73850101238636312</c:v>
                </c:pt>
                <c:pt idx="1211">
                  <c:v>-0.73490232725901561</c:v>
                </c:pt>
                <c:pt idx="1212">
                  <c:v>-0.74151767782341071</c:v>
                </c:pt>
                <c:pt idx="1213">
                  <c:v>-0.74641156169818634</c:v>
                </c:pt>
                <c:pt idx="1214">
                  <c:v>-0.74069793178073473</c:v>
                </c:pt>
                <c:pt idx="1215">
                  <c:v>-0.74014870193214177</c:v>
                </c:pt>
                <c:pt idx="1216">
                  <c:v>-0.74014870193214177</c:v>
                </c:pt>
                <c:pt idx="1217">
                  <c:v>-0.74316536736918937</c:v>
                </c:pt>
                <c:pt idx="1218">
                  <c:v>-0.74119797686676714</c:v>
                </c:pt>
                <c:pt idx="1219">
                  <c:v>-0.739427325414587</c:v>
                </c:pt>
                <c:pt idx="1220">
                  <c:v>-0.73877972604087305</c:v>
                </c:pt>
                <c:pt idx="1221">
                  <c:v>-0.73877972604087305</c:v>
                </c:pt>
                <c:pt idx="1222">
                  <c:v>-0.74327193435473737</c:v>
                </c:pt>
                <c:pt idx="1223">
                  <c:v>-0.73153317102361726</c:v>
                </c:pt>
                <c:pt idx="1224">
                  <c:v>-0.72809023764437819</c:v>
                </c:pt>
                <c:pt idx="1225">
                  <c:v>-0.72717212207658122</c:v>
                </c:pt>
                <c:pt idx="1226">
                  <c:v>-0.71986818483633819</c:v>
                </c:pt>
                <c:pt idx="1227">
                  <c:v>-0.71983539499463112</c:v>
                </c:pt>
                <c:pt idx="1228">
                  <c:v>-0.71475296953004008</c:v>
                </c:pt>
                <c:pt idx="1229">
                  <c:v>-0.71599898351490754</c:v>
                </c:pt>
                <c:pt idx="1230">
                  <c:v>-0.71286755363188536</c:v>
                </c:pt>
                <c:pt idx="1231">
                  <c:v>-0.71901564895195524</c:v>
                </c:pt>
                <c:pt idx="1232">
                  <c:v>-0.71903204387280872</c:v>
                </c:pt>
                <c:pt idx="1233">
                  <c:v>-0.7162449073277104</c:v>
                </c:pt>
                <c:pt idx="1234">
                  <c:v>-0.71487593143644146</c:v>
                </c:pt>
                <c:pt idx="1235">
                  <c:v>-0.71557271557271607</c:v>
                </c:pt>
                <c:pt idx="1236">
                  <c:v>-0.72006492388658039</c:v>
                </c:pt>
                <c:pt idx="1237">
                  <c:v>-0.71758109337727216</c:v>
                </c:pt>
                <c:pt idx="1238">
                  <c:v>-0.71835985211781439</c:v>
                </c:pt>
                <c:pt idx="1239">
                  <c:v>-0.71737615686660328</c:v>
                </c:pt>
                <c:pt idx="1240">
                  <c:v>-0.71993376451975233</c:v>
                </c:pt>
                <c:pt idx="1241">
                  <c:v>-0.72083548516669582</c:v>
                </c:pt>
                <c:pt idx="1242">
                  <c:v>-0.71380206412053604</c:v>
                </c:pt>
                <c:pt idx="1243">
                  <c:v>-0.70753920435449147</c:v>
                </c:pt>
                <c:pt idx="1244">
                  <c:v>-0.70263712301928916</c:v>
                </c:pt>
                <c:pt idx="1245">
                  <c:v>-0.69984178901376415</c:v>
                </c:pt>
                <c:pt idx="1246">
                  <c:v>-0.6965873972243406</c:v>
                </c:pt>
                <c:pt idx="1247">
                  <c:v>-0.69053767142939182</c:v>
                </c:pt>
                <c:pt idx="1248">
                  <c:v>-0.68834075203502021</c:v>
                </c:pt>
                <c:pt idx="1249">
                  <c:v>-0.686537310741133</c:v>
                </c:pt>
                <c:pt idx="1250">
                  <c:v>-0.68882440220019903</c:v>
                </c:pt>
                <c:pt idx="1251">
                  <c:v>-0.67890547508381971</c:v>
                </c:pt>
                <c:pt idx="1252">
                  <c:v>-0.67401978866947088</c:v>
                </c:pt>
                <c:pt idx="1253">
                  <c:v>-0.6769052947396903</c:v>
                </c:pt>
                <c:pt idx="1254">
                  <c:v>-0.6826271221175686</c:v>
                </c:pt>
                <c:pt idx="1255">
                  <c:v>-0.67040470862126977</c:v>
                </c:pt>
                <c:pt idx="1256">
                  <c:v>-0.67014238988761343</c:v>
                </c:pt>
                <c:pt idx="1257">
                  <c:v>-0.66173179548975791</c:v>
                </c:pt>
                <c:pt idx="1258">
                  <c:v>-0.66071531039683973</c:v>
                </c:pt>
                <c:pt idx="1259">
                  <c:v>-0.67129003434735979</c:v>
                </c:pt>
                <c:pt idx="1260">
                  <c:v>-0.67556091122970163</c:v>
                </c:pt>
                <c:pt idx="1261">
                  <c:v>-0.67992196017673789</c:v>
                </c:pt>
                <c:pt idx="1262">
                  <c:v>-0.67177368451253872</c:v>
                </c:pt>
                <c:pt idx="1263">
                  <c:v>-0.65844461385862729</c:v>
                </c:pt>
                <c:pt idx="1264">
                  <c:v>-0.64605825115379323</c:v>
                </c:pt>
                <c:pt idx="1265">
                  <c:v>-0.65109149185582371</c:v>
                </c:pt>
                <c:pt idx="1266">
                  <c:v>-0.655723056996943</c:v>
                </c:pt>
                <c:pt idx="1267">
                  <c:v>-0.65359991474641232</c:v>
                </c:pt>
                <c:pt idx="1268">
                  <c:v>-0.64530408479453139</c:v>
                </c:pt>
                <c:pt idx="1269">
                  <c:v>-0.64678782513177491</c:v>
                </c:pt>
                <c:pt idx="1270">
                  <c:v>-0.64756658387231714</c:v>
                </c:pt>
                <c:pt idx="1271">
                  <c:v>-0.65018157374845342</c:v>
                </c:pt>
                <c:pt idx="1272">
                  <c:v>-0.65135381058948005</c:v>
                </c:pt>
                <c:pt idx="1273">
                  <c:v>-0.6752985924960454</c:v>
                </c:pt>
                <c:pt idx="1274">
                  <c:v>-0.66798645779537569</c:v>
                </c:pt>
                <c:pt idx="1275">
                  <c:v>-0.66690439301904347</c:v>
                </c:pt>
                <c:pt idx="1276">
                  <c:v>-0.68651271835985272</c:v>
                </c:pt>
                <c:pt idx="1277">
                  <c:v>-0.66851109526268826</c:v>
                </c:pt>
                <c:pt idx="1278">
                  <c:v>-0.68239759322561933</c:v>
                </c:pt>
                <c:pt idx="1279">
                  <c:v>-0.66959316003902059</c:v>
                </c:pt>
                <c:pt idx="1280">
                  <c:v>-0.66662567936453354</c:v>
                </c:pt>
                <c:pt idx="1281">
                  <c:v>-0.6717900794333922</c:v>
                </c:pt>
                <c:pt idx="1282">
                  <c:v>-0.67905302937150136</c:v>
                </c:pt>
                <c:pt idx="1283">
                  <c:v>-0.66656009968111962</c:v>
                </c:pt>
                <c:pt idx="1284">
                  <c:v>-0.66656009968111962</c:v>
                </c:pt>
                <c:pt idx="1285">
                  <c:v>-0.66656009968111962</c:v>
                </c:pt>
                <c:pt idx="1286">
                  <c:v>-0.67533957979817927</c:v>
                </c:pt>
                <c:pt idx="1287">
                  <c:v>-0.67652001409963269</c:v>
                </c:pt>
                <c:pt idx="1288">
                  <c:v>-0.67789718745132832</c:v>
                </c:pt>
                <c:pt idx="1289">
                  <c:v>-0.67570846551738351</c:v>
                </c:pt>
                <c:pt idx="1290">
                  <c:v>-0.67298690865569921</c:v>
                </c:pt>
                <c:pt idx="1291">
                  <c:v>-0.65745272114698938</c:v>
                </c:pt>
                <c:pt idx="1292">
                  <c:v>-0.65602636303273321</c:v>
                </c:pt>
                <c:pt idx="1293">
                  <c:v>-0.6576412627368049</c:v>
                </c:pt>
                <c:pt idx="1294">
                  <c:v>-0.65664117256474031</c:v>
                </c:pt>
                <c:pt idx="1295">
                  <c:v>-0.66046118912361029</c:v>
                </c:pt>
                <c:pt idx="1296">
                  <c:v>-0.66750280763019698</c:v>
                </c:pt>
                <c:pt idx="1297">
                  <c:v>-0.66719130413398009</c:v>
                </c:pt>
                <c:pt idx="1298">
                  <c:v>-0.66361721138791285</c:v>
                </c:pt>
                <c:pt idx="1299">
                  <c:v>-0.66475665838723252</c:v>
                </c:pt>
                <c:pt idx="1300">
                  <c:v>-0.65948569133282597</c:v>
                </c:pt>
                <c:pt idx="1301">
                  <c:v>-0.65434588364524759</c:v>
                </c:pt>
                <c:pt idx="1302">
                  <c:v>-0.64840272483584682</c:v>
                </c:pt>
                <c:pt idx="1303">
                  <c:v>-0.65588700620547846</c:v>
                </c:pt>
                <c:pt idx="1304">
                  <c:v>-0.65081277820131422</c:v>
                </c:pt>
                <c:pt idx="1305">
                  <c:v>-0.64422202001819939</c:v>
                </c:pt>
                <c:pt idx="1306">
                  <c:v>-0.6442056250973458</c:v>
                </c:pt>
                <c:pt idx="1307">
                  <c:v>-0.64905032420956077</c:v>
                </c:pt>
                <c:pt idx="1308">
                  <c:v>-0.64786169244768055</c:v>
                </c:pt>
                <c:pt idx="1309">
                  <c:v>-0.64752559657018338</c:v>
                </c:pt>
                <c:pt idx="1310">
                  <c:v>-0.64548442892392033</c:v>
                </c:pt>
                <c:pt idx="1311">
                  <c:v>-0.64122174950200528</c:v>
                </c:pt>
                <c:pt idx="1312">
                  <c:v>-0.65341957061702383</c:v>
                </c:pt>
                <c:pt idx="1313">
                  <c:v>-0.64568936543458932</c:v>
                </c:pt>
                <c:pt idx="1314">
                  <c:v>-0.64092664092664187</c:v>
                </c:pt>
                <c:pt idx="1315">
                  <c:v>-0.64486142193148654</c:v>
                </c:pt>
                <c:pt idx="1316">
                  <c:v>-0.66385493774028892</c:v>
                </c:pt>
                <c:pt idx="1317">
                  <c:v>-0.65557550270926157</c:v>
                </c:pt>
                <c:pt idx="1318">
                  <c:v>-0.64275467460180924</c:v>
                </c:pt>
                <c:pt idx="1319">
                  <c:v>-0.64277106952266272</c:v>
                </c:pt>
                <c:pt idx="1320">
                  <c:v>-0.64179557173187829</c:v>
                </c:pt>
                <c:pt idx="1321">
                  <c:v>-0.63845920533818701</c:v>
                </c:pt>
                <c:pt idx="1322">
                  <c:v>-0.64124634188328533</c:v>
                </c:pt>
                <c:pt idx="1323">
                  <c:v>-0.64126273680413881</c:v>
                </c:pt>
                <c:pt idx="1324">
                  <c:v>-0.63353253162170431</c:v>
                </c:pt>
                <c:pt idx="1325">
                  <c:v>-0.62756478043102315</c:v>
                </c:pt>
                <c:pt idx="1326">
                  <c:v>-0.62772872963955839</c:v>
                </c:pt>
                <c:pt idx="1327">
                  <c:v>-0.62362180196575179</c:v>
                </c:pt>
                <c:pt idx="1328">
                  <c:v>-0.62535966357622486</c:v>
                </c:pt>
                <c:pt idx="1329">
                  <c:v>-0.62096582478748164</c:v>
                </c:pt>
                <c:pt idx="1330">
                  <c:v>-0.62137569780881963</c:v>
                </c:pt>
                <c:pt idx="1331">
                  <c:v>-0.62003951175925776</c:v>
                </c:pt>
                <c:pt idx="1332">
                  <c:v>-0.61826886030707762</c:v>
                </c:pt>
                <c:pt idx="1333">
                  <c:v>-0.61826886030707762</c:v>
                </c:pt>
                <c:pt idx="1334">
                  <c:v>-0.61182565641164444</c:v>
                </c:pt>
                <c:pt idx="1335">
                  <c:v>-0.61108788497323607</c:v>
                </c:pt>
                <c:pt idx="1336">
                  <c:v>-0.617981949192141</c:v>
                </c:pt>
                <c:pt idx="1337">
                  <c:v>-0.61582601709990326</c:v>
                </c:pt>
                <c:pt idx="1338">
                  <c:v>-0.60771872873783783</c:v>
                </c:pt>
                <c:pt idx="1339">
                  <c:v>-0.60739902778119415</c:v>
                </c:pt>
                <c:pt idx="1340">
                  <c:v>-0.60553820426431959</c:v>
                </c:pt>
                <c:pt idx="1341">
                  <c:v>-0.6039315020206748</c:v>
                </c:pt>
                <c:pt idx="1342">
                  <c:v>-0.60037380419546105</c:v>
                </c:pt>
                <c:pt idx="1343">
                  <c:v>-0.60639893760912944</c:v>
                </c:pt>
                <c:pt idx="1344">
                  <c:v>-0.60580872045840284</c:v>
                </c:pt>
                <c:pt idx="1345">
                  <c:v>-0.60362819598488471</c:v>
                </c:pt>
                <c:pt idx="1346">
                  <c:v>-0.60362819598488471</c:v>
                </c:pt>
                <c:pt idx="1347">
                  <c:v>-0.59529957619129692</c:v>
                </c:pt>
                <c:pt idx="1348">
                  <c:v>-0.59529137873087001</c:v>
                </c:pt>
                <c:pt idx="1349">
                  <c:v>-0.60507914648042127</c:v>
                </c:pt>
                <c:pt idx="1350">
                  <c:v>-0.61083376370000664</c:v>
                </c:pt>
                <c:pt idx="1351">
                  <c:v>-0.6068579953930282</c:v>
                </c:pt>
                <c:pt idx="1352">
                  <c:v>-0.59849658575773323</c:v>
                </c:pt>
                <c:pt idx="1353">
                  <c:v>-0.60026723720991337</c:v>
                </c:pt>
                <c:pt idx="1354">
                  <c:v>-0.59305347203436476</c:v>
                </c:pt>
                <c:pt idx="1355">
                  <c:v>-0.60325931026568069</c:v>
                </c:pt>
                <c:pt idx="1356">
                  <c:v>-0.60950577511087167</c:v>
                </c:pt>
                <c:pt idx="1357">
                  <c:v>-0.60841551287411255</c:v>
                </c:pt>
                <c:pt idx="1358">
                  <c:v>-0.63603275705186624</c:v>
                </c:pt>
                <c:pt idx="1359">
                  <c:v>-0.63137659952946668</c:v>
                </c:pt>
                <c:pt idx="1360">
                  <c:v>-0.61547352630155272</c:v>
                </c:pt>
                <c:pt idx="1361">
                  <c:v>-0.6071613014288183</c:v>
                </c:pt>
                <c:pt idx="1362">
                  <c:v>-0.60581691791882974</c:v>
                </c:pt>
                <c:pt idx="1363">
                  <c:v>-0.60570215347285505</c:v>
                </c:pt>
                <c:pt idx="1364">
                  <c:v>-0.60661207158022534</c:v>
                </c:pt>
                <c:pt idx="1365">
                  <c:v>-0.6032429153448271</c:v>
                </c:pt>
                <c:pt idx="1366">
                  <c:v>-0.59678331652854033</c:v>
                </c:pt>
                <c:pt idx="1367">
                  <c:v>-0.5955045127019658</c:v>
                </c:pt>
                <c:pt idx="1368">
                  <c:v>-0.60964513193812642</c:v>
                </c:pt>
                <c:pt idx="1369">
                  <c:v>-0.61242407102279794</c:v>
                </c:pt>
                <c:pt idx="1370">
                  <c:v>-0.62435137594373336</c:v>
                </c:pt>
                <c:pt idx="1371">
                  <c:v>-0.61903122412676637</c:v>
                </c:pt>
                <c:pt idx="1372">
                  <c:v>-0.62227741845576312</c:v>
                </c:pt>
                <c:pt idx="1373">
                  <c:v>-0.63212256842830161</c:v>
                </c:pt>
                <c:pt idx="1374">
                  <c:v>-0.62276926608136884</c:v>
                </c:pt>
                <c:pt idx="1375">
                  <c:v>-0.61753928632909605</c:v>
                </c:pt>
                <c:pt idx="1376">
                  <c:v>-0.61802293649427487</c:v>
                </c:pt>
                <c:pt idx="1377">
                  <c:v>-0.62191673019698579</c:v>
                </c:pt>
                <c:pt idx="1378">
                  <c:v>-0.62819598488388384</c:v>
                </c:pt>
                <c:pt idx="1379">
                  <c:v>-0.63201600144275383</c:v>
                </c:pt>
                <c:pt idx="1380">
                  <c:v>-0.63818868914410387</c:v>
                </c:pt>
                <c:pt idx="1381">
                  <c:v>-0.64777971784341282</c:v>
                </c:pt>
                <c:pt idx="1382">
                  <c:v>-0.65500987793981502</c:v>
                </c:pt>
                <c:pt idx="1383">
                  <c:v>-0.63566387133266189</c:v>
                </c:pt>
                <c:pt idx="1384">
                  <c:v>-0.62515472706555597</c:v>
                </c:pt>
                <c:pt idx="1385">
                  <c:v>-0.62073629589553247</c:v>
                </c:pt>
                <c:pt idx="1386">
                  <c:v>-0.62604825025207278</c:v>
                </c:pt>
                <c:pt idx="1387">
                  <c:v>-0.61829345268835811</c:v>
                </c:pt>
                <c:pt idx="1388">
                  <c:v>-0.61581781963947657</c:v>
                </c:pt>
                <c:pt idx="1389">
                  <c:v>-0.61947388698981154</c:v>
                </c:pt>
                <c:pt idx="1390">
                  <c:v>-0.61914598857274106</c:v>
                </c:pt>
                <c:pt idx="1391">
                  <c:v>-0.61142398085073335</c:v>
                </c:pt>
                <c:pt idx="1392">
                  <c:v>-0.6149898761363739</c:v>
                </c:pt>
                <c:pt idx="1393">
                  <c:v>-0.6149898761363739</c:v>
                </c:pt>
                <c:pt idx="1394">
                  <c:v>-0.62018706604693952</c:v>
                </c:pt>
                <c:pt idx="1395">
                  <c:v>-0.61531777455344427</c:v>
                </c:pt>
                <c:pt idx="1396">
                  <c:v>-0.62144947495266067</c:v>
                </c:pt>
                <c:pt idx="1397">
                  <c:v>-0.61300609071309797</c:v>
                </c:pt>
                <c:pt idx="1398">
                  <c:v>-0.60926804875849561</c:v>
                </c:pt>
                <c:pt idx="1399">
                  <c:v>-0.60921886399593494</c:v>
                </c:pt>
                <c:pt idx="1400">
                  <c:v>-0.59837362385133175</c:v>
                </c:pt>
                <c:pt idx="1401">
                  <c:v>-0.59802113305298121</c:v>
                </c:pt>
                <c:pt idx="1402">
                  <c:v>-0.60097221880661467</c:v>
                </c:pt>
                <c:pt idx="1403">
                  <c:v>-0.61001401765733076</c:v>
                </c:pt>
                <c:pt idx="1404">
                  <c:v>-0.60758756937100988</c:v>
                </c:pt>
                <c:pt idx="1405">
                  <c:v>-0.60758756937100988</c:v>
                </c:pt>
                <c:pt idx="1406">
                  <c:v>-0.59214355392699458</c:v>
                </c:pt>
                <c:pt idx="1407">
                  <c:v>-0.58848748657665961</c:v>
                </c:pt>
                <c:pt idx="1408">
                  <c:v>-0.58038839567502098</c:v>
                </c:pt>
                <c:pt idx="1409">
                  <c:v>-0.58147046045135331</c:v>
                </c:pt>
                <c:pt idx="1410">
                  <c:v>-0.58350343063718979</c:v>
                </c:pt>
                <c:pt idx="1411">
                  <c:v>-0.58241316840043067</c:v>
                </c:pt>
                <c:pt idx="1412">
                  <c:v>-0.56757576502799556</c:v>
                </c:pt>
                <c:pt idx="1413">
                  <c:v>-0.56077187287378494</c:v>
                </c:pt>
                <c:pt idx="1414">
                  <c:v>-0.56916607235078698</c:v>
                </c:pt>
                <c:pt idx="1415">
                  <c:v>-0.56430497831771842</c:v>
                </c:pt>
                <c:pt idx="1416">
                  <c:v>-0.56073088557165118</c:v>
                </c:pt>
                <c:pt idx="1417">
                  <c:v>-0.55410733754682928</c:v>
                </c:pt>
                <c:pt idx="1418">
                  <c:v>-0.55437785374091231</c:v>
                </c:pt>
                <c:pt idx="1419">
                  <c:v>-0.54563116346555973</c:v>
                </c:pt>
                <c:pt idx="1420">
                  <c:v>-0.54668043840018488</c:v>
                </c:pt>
                <c:pt idx="1421">
                  <c:v>-0.54270467009320655</c:v>
                </c:pt>
                <c:pt idx="1422">
                  <c:v>-0.53790915574355203</c:v>
                </c:pt>
                <c:pt idx="1423">
                  <c:v>-0.54409004090532886</c:v>
                </c:pt>
                <c:pt idx="1424">
                  <c:v>-0.53866332210281387</c:v>
                </c:pt>
                <c:pt idx="1425">
                  <c:v>-0.53768782431202955</c:v>
                </c:pt>
                <c:pt idx="1426">
                  <c:v>-0.53369566108419753</c:v>
                </c:pt>
                <c:pt idx="1427">
                  <c:v>-0.54398347391978108</c:v>
                </c:pt>
                <c:pt idx="1428">
                  <c:v>-0.54449171646624017</c:v>
                </c:pt>
                <c:pt idx="1429">
                  <c:v>-0.5435654034380164</c:v>
                </c:pt>
                <c:pt idx="1430">
                  <c:v>-0.53970439957701244</c:v>
                </c:pt>
                <c:pt idx="1431">
                  <c:v>-0.53930272401610124</c:v>
                </c:pt>
                <c:pt idx="1432">
                  <c:v>-0.55482051660395748</c:v>
                </c:pt>
                <c:pt idx="1433">
                  <c:v>-0.56452630974924101</c:v>
                </c:pt>
                <c:pt idx="1434">
                  <c:v>-0.55090213051996628</c:v>
                </c:pt>
                <c:pt idx="1435">
                  <c:v>-0.54759855396798218</c:v>
                </c:pt>
                <c:pt idx="1436">
                  <c:v>-0.53899122051988435</c:v>
                </c:pt>
                <c:pt idx="1437">
                  <c:v>-0.55201698513800568</c:v>
                </c:pt>
                <c:pt idx="1438">
                  <c:v>-0.55027092606710581</c:v>
                </c:pt>
                <c:pt idx="1439">
                  <c:v>-0.55385321627359985</c:v>
                </c:pt>
                <c:pt idx="1440">
                  <c:v>-0.55362368738165069</c:v>
                </c:pt>
                <c:pt idx="1441">
                  <c:v>-0.5531072473747648</c:v>
                </c:pt>
                <c:pt idx="1442">
                  <c:v>-0.56391150021723413</c:v>
                </c:pt>
                <c:pt idx="1443">
                  <c:v>-0.55794374902655308</c:v>
                </c:pt>
                <c:pt idx="1444">
                  <c:v>-0.57079736697571226</c:v>
                </c:pt>
                <c:pt idx="1445">
                  <c:v>-0.56550180754002555</c:v>
                </c:pt>
                <c:pt idx="1446">
                  <c:v>-0.55485330644566466</c:v>
                </c:pt>
                <c:pt idx="1447">
                  <c:v>-0.55554189312151236</c:v>
                </c:pt>
                <c:pt idx="1448">
                  <c:v>-0.55557468296321944</c:v>
                </c:pt>
                <c:pt idx="1449">
                  <c:v>-0.6116043249801224</c:v>
                </c:pt>
                <c:pt idx="1450">
                  <c:v>-0.60139028928837979</c:v>
                </c:pt>
                <c:pt idx="1451">
                  <c:v>-0.62302338735459872</c:v>
                </c:pt>
                <c:pt idx="1452">
                  <c:v>-0.62550721786390706</c:v>
                </c:pt>
                <c:pt idx="1453">
                  <c:v>-0.62033462033462161</c:v>
                </c:pt>
                <c:pt idx="1454">
                  <c:v>-0.6210559968521765</c:v>
                </c:pt>
                <c:pt idx="1455">
                  <c:v>-0.60296420169031761</c:v>
                </c:pt>
                <c:pt idx="1456">
                  <c:v>-0.58865143578519508</c:v>
                </c:pt>
                <c:pt idx="1457">
                  <c:v>-0.58667584782234594</c:v>
                </c:pt>
                <c:pt idx="1458">
                  <c:v>-0.59452081745075502</c:v>
                </c:pt>
                <c:pt idx="1459">
                  <c:v>-0.59068440597103156</c:v>
                </c:pt>
                <c:pt idx="1460">
                  <c:v>-0.59310265679692564</c:v>
                </c:pt>
                <c:pt idx="1461">
                  <c:v>-0.59623408667994782</c:v>
                </c:pt>
                <c:pt idx="1462">
                  <c:v>-0.59575863397519579</c:v>
                </c:pt>
                <c:pt idx="1463">
                  <c:v>-0.58808581101574875</c:v>
                </c:pt>
                <c:pt idx="1464">
                  <c:v>-0.59618490191738738</c:v>
                </c:pt>
                <c:pt idx="1465">
                  <c:v>-0.6073990277811947</c:v>
                </c:pt>
                <c:pt idx="1466">
                  <c:v>-0.59347973997655667</c:v>
                </c:pt>
                <c:pt idx="1467">
                  <c:v>-0.58526588462894336</c:v>
                </c:pt>
                <c:pt idx="1468">
                  <c:v>-0.57905220962545956</c:v>
                </c:pt>
                <c:pt idx="1469">
                  <c:v>-0.57905220962545956</c:v>
                </c:pt>
                <c:pt idx="1470">
                  <c:v>-0.57905220962545956</c:v>
                </c:pt>
                <c:pt idx="1471">
                  <c:v>-0.56660026723721146</c:v>
                </c:pt>
                <c:pt idx="1472">
                  <c:v>-0.56331308560608084</c:v>
                </c:pt>
                <c:pt idx="1473">
                  <c:v>-0.56087843985933317</c:v>
                </c:pt>
                <c:pt idx="1474">
                  <c:v>-0.57066620760888442</c:v>
                </c:pt>
                <c:pt idx="1475">
                  <c:v>-0.56491978784972574</c:v>
                </c:pt>
                <c:pt idx="1476">
                  <c:v>-0.55986195476641498</c:v>
                </c:pt>
                <c:pt idx="1477">
                  <c:v>-0.55600914836583792</c:v>
                </c:pt>
                <c:pt idx="1478">
                  <c:v>-0.54847568223364573</c:v>
                </c:pt>
                <c:pt idx="1479">
                  <c:v>-0.55099230258466092</c:v>
                </c:pt>
                <c:pt idx="1480">
                  <c:v>-0.55523038962529569</c:v>
                </c:pt>
                <c:pt idx="1481">
                  <c:v>-0.53869611194452127</c:v>
                </c:pt>
                <c:pt idx="1482">
                  <c:v>-0.53206436645927258</c:v>
                </c:pt>
                <c:pt idx="1483">
                  <c:v>-0.53381042553017244</c:v>
                </c:pt>
                <c:pt idx="1484">
                  <c:v>-0.52517849970079444</c:v>
                </c:pt>
                <c:pt idx="1485">
                  <c:v>-0.52513751239866058</c:v>
                </c:pt>
                <c:pt idx="1486">
                  <c:v>-0.5170794087991557</c:v>
                </c:pt>
                <c:pt idx="1487">
                  <c:v>-0.51193960111157732</c:v>
                </c:pt>
                <c:pt idx="1488">
                  <c:v>-0.5124560411184631</c:v>
                </c:pt>
                <c:pt idx="1489">
                  <c:v>-0.51558747100148539</c:v>
                </c:pt>
                <c:pt idx="1490">
                  <c:v>-0.52537523875103653</c:v>
                </c:pt>
                <c:pt idx="1491">
                  <c:v>-0.51477592241923609</c:v>
                </c:pt>
                <c:pt idx="1492">
                  <c:v>-0.50595545500004269</c:v>
                </c:pt>
                <c:pt idx="1493">
                  <c:v>-0.5097426817172056</c:v>
                </c:pt>
                <c:pt idx="1494">
                  <c:v>-0.50908688488306475</c:v>
                </c:pt>
                <c:pt idx="1495">
                  <c:v>-0.50347982195116114</c:v>
                </c:pt>
                <c:pt idx="1496">
                  <c:v>-0.50347982195116114</c:v>
                </c:pt>
                <c:pt idx="1497">
                  <c:v>-0.50347982195116114</c:v>
                </c:pt>
                <c:pt idx="1498">
                  <c:v>-0.50347982195116114</c:v>
                </c:pt>
                <c:pt idx="1499">
                  <c:v>-0.4821582273811591</c:v>
                </c:pt>
                <c:pt idx="1500">
                  <c:v>-0.48501094360967145</c:v>
                </c:pt>
                <c:pt idx="1501">
                  <c:v>-0.49545450819336345</c:v>
                </c:pt>
                <c:pt idx="1502">
                  <c:v>-0.49115903892974133</c:v>
                </c:pt>
                <c:pt idx="1503">
                  <c:v>-0.49154431956979905</c:v>
                </c:pt>
                <c:pt idx="1504">
                  <c:v>-0.47794473272180471</c:v>
                </c:pt>
                <c:pt idx="1505">
                  <c:v>-0.46839469132462963</c:v>
                </c:pt>
                <c:pt idx="1506">
                  <c:v>-0.48721606046447008</c:v>
                </c:pt>
                <c:pt idx="1507">
                  <c:v>-0.47879726860618776</c:v>
                </c:pt>
                <c:pt idx="1508">
                  <c:v>-0.48771610555050238</c:v>
                </c:pt>
                <c:pt idx="1509">
                  <c:v>-0.48480600709900268</c:v>
                </c:pt>
                <c:pt idx="1510">
                  <c:v>-0.48480600709900268</c:v>
                </c:pt>
                <c:pt idx="1511">
                  <c:v>-0.47457557648640647</c:v>
                </c:pt>
                <c:pt idx="1512">
                  <c:v>-0.472444236775449</c:v>
                </c:pt>
                <c:pt idx="1513">
                  <c:v>-0.47250981645886314</c:v>
                </c:pt>
                <c:pt idx="1514">
                  <c:v>-0.47822344637631464</c:v>
                </c:pt>
                <c:pt idx="1515">
                  <c:v>-0.45895121691300245</c:v>
                </c:pt>
                <c:pt idx="1516">
                  <c:v>-0.4246694374082931</c:v>
                </c:pt>
                <c:pt idx="1517">
                  <c:v>-0.38757592897720516</c:v>
                </c:pt>
                <c:pt idx="1518">
                  <c:v>-0.39895400404954773</c:v>
                </c:pt>
                <c:pt idx="1519">
                  <c:v>-0.35546647648558716</c:v>
                </c:pt>
                <c:pt idx="1520">
                  <c:v>-0.33411209207387782</c:v>
                </c:pt>
                <c:pt idx="1521">
                  <c:v>-0.31320856798564056</c:v>
                </c:pt>
                <c:pt idx="1522">
                  <c:v>-0.39698661354712539</c:v>
                </c:pt>
                <c:pt idx="1523">
                  <c:v>-0.40381509808261618</c:v>
                </c:pt>
                <c:pt idx="1524">
                  <c:v>-0.38188689144103383</c:v>
                </c:pt>
                <c:pt idx="1525">
                  <c:v>-0.41024190705719588</c:v>
                </c:pt>
                <c:pt idx="1526">
                  <c:v>-0.4420316585921702</c:v>
                </c:pt>
                <c:pt idx="1527">
                  <c:v>-0.450056972349968</c:v>
                </c:pt>
                <c:pt idx="1528">
                  <c:v>-0.4043971177729162</c:v>
                </c:pt>
                <c:pt idx="1529">
                  <c:v>-0.39664232020920154</c:v>
                </c:pt>
                <c:pt idx="1530">
                  <c:v>-0.36008984416627976</c:v>
                </c:pt>
                <c:pt idx="1531">
                  <c:v>-0.36280320356753715</c:v>
                </c:pt>
                <c:pt idx="1532">
                  <c:v>-0.33141512759347402</c:v>
                </c:pt>
                <c:pt idx="1533">
                  <c:v>-0.34657223192255293</c:v>
                </c:pt>
                <c:pt idx="1534">
                  <c:v>-0.33631720892867656</c:v>
                </c:pt>
                <c:pt idx="1535">
                  <c:v>-0.38087860380854255</c:v>
                </c:pt>
                <c:pt idx="1536">
                  <c:v>-0.38813335628622492</c:v>
                </c:pt>
                <c:pt idx="1537">
                  <c:v>-0.36609038519866799</c:v>
                </c:pt>
                <c:pt idx="1538">
                  <c:v>-0.40661043208814152</c:v>
                </c:pt>
                <c:pt idx="1539">
                  <c:v>-0.40847945306544264</c:v>
                </c:pt>
                <c:pt idx="1540">
                  <c:v>-0.38501832132405622</c:v>
                </c:pt>
                <c:pt idx="1541">
                  <c:v>-0.38501832132405622</c:v>
                </c:pt>
                <c:pt idx="1542">
                  <c:v>-0.42222659420111885</c:v>
                </c:pt>
                <c:pt idx="1543">
                  <c:v>-0.4212756887916147</c:v>
                </c:pt>
                <c:pt idx="1544">
                  <c:v>-0.40793842067727659</c:v>
                </c:pt>
                <c:pt idx="1545">
                  <c:v>-0.42959611112477591</c:v>
                </c:pt>
                <c:pt idx="1546">
                  <c:v>-0.39414209477903994</c:v>
                </c:pt>
                <c:pt idx="1547">
                  <c:v>-0.37359106148915322</c:v>
                </c:pt>
                <c:pt idx="1548">
                  <c:v>-0.35900777938994755</c:v>
                </c:pt>
                <c:pt idx="1549">
                  <c:v>-0.35900777938994755</c:v>
                </c:pt>
                <c:pt idx="1550">
                  <c:v>-0.38489535941765485</c:v>
                </c:pt>
                <c:pt idx="1551">
                  <c:v>-0.3832312749510226</c:v>
                </c:pt>
                <c:pt idx="1552">
                  <c:v>-0.37361565387043338</c:v>
                </c:pt>
                <c:pt idx="1553">
                  <c:v>-0.38558394609350266</c:v>
                </c:pt>
                <c:pt idx="1554">
                  <c:v>-0.40552836731180908</c:v>
                </c:pt>
                <c:pt idx="1555">
                  <c:v>-0.38992860011968533</c:v>
                </c:pt>
                <c:pt idx="1556">
                  <c:v>-0.38831370041561364</c:v>
                </c:pt>
                <c:pt idx="1557">
                  <c:v>-0.37303363418013347</c:v>
                </c:pt>
                <c:pt idx="1558">
                  <c:v>-0.37672249137217539</c:v>
                </c:pt>
                <c:pt idx="1559">
                  <c:v>-0.37672249137217539</c:v>
                </c:pt>
                <c:pt idx="1560">
                  <c:v>-0.38774807564616731</c:v>
                </c:pt>
                <c:pt idx="1561">
                  <c:v>-0.35577797998180427</c:v>
                </c:pt>
                <c:pt idx="1562">
                  <c:v>-0.35290886883243833</c:v>
                </c:pt>
                <c:pt idx="1563">
                  <c:v>-0.34317028584544762</c:v>
                </c:pt>
                <c:pt idx="1564">
                  <c:v>-0.34317028584544762</c:v>
                </c:pt>
                <c:pt idx="1565">
                  <c:v>-0.40212642123470377</c:v>
                </c:pt>
                <c:pt idx="1566">
                  <c:v>-0.36963168810302816</c:v>
                </c:pt>
                <c:pt idx="1567">
                  <c:v>-0.36862340047053666</c:v>
                </c:pt>
                <c:pt idx="1568">
                  <c:v>-0.34621154366377538</c:v>
                </c:pt>
                <c:pt idx="1569">
                  <c:v>-0.33189058029822605</c:v>
                </c:pt>
                <c:pt idx="1570">
                  <c:v>-0.34494913475805433</c:v>
                </c:pt>
                <c:pt idx="1571">
                  <c:v>-0.3618441006976062</c:v>
                </c:pt>
                <c:pt idx="1572">
                  <c:v>-0.34542458746280635</c:v>
                </c:pt>
                <c:pt idx="1573">
                  <c:v>-0.34359655378763898</c:v>
                </c:pt>
                <c:pt idx="1574">
                  <c:v>-0.34026838485437461</c:v>
                </c:pt>
                <c:pt idx="1575">
                  <c:v>-0.34176032265204481</c:v>
                </c:pt>
                <c:pt idx="1576">
                  <c:v>-0.33824361212896503</c:v>
                </c:pt>
                <c:pt idx="1577">
                  <c:v>-0.31747124740755572</c:v>
                </c:pt>
                <c:pt idx="1578">
                  <c:v>-0.31154448351900832</c:v>
                </c:pt>
                <c:pt idx="1579">
                  <c:v>-0.31154448351900832</c:v>
                </c:pt>
                <c:pt idx="1580">
                  <c:v>-0.3137823902155138</c:v>
                </c:pt>
                <c:pt idx="1581">
                  <c:v>-0.3078638237873933</c:v>
                </c:pt>
                <c:pt idx="1582">
                  <c:v>-0.29814163572125629</c:v>
                </c:pt>
                <c:pt idx="1583">
                  <c:v>-0.29814163572125629</c:v>
                </c:pt>
                <c:pt idx="1584">
                  <c:v>-0.28722261843281227</c:v>
                </c:pt>
                <c:pt idx="1585">
                  <c:v>-0.28018099992622569</c:v>
                </c:pt>
                <c:pt idx="1586">
                  <c:v>-0.26385985621654706</c:v>
                </c:pt>
                <c:pt idx="1587">
                  <c:v>-0.26783562452352561</c:v>
                </c:pt>
                <c:pt idx="1588">
                  <c:v>-0.27509857446163477</c:v>
                </c:pt>
                <c:pt idx="1589">
                  <c:v>-0.27544286779955862</c:v>
                </c:pt>
                <c:pt idx="1590">
                  <c:v>-0.28683733779275478</c:v>
                </c:pt>
                <c:pt idx="1591">
                  <c:v>-0.30312569166072645</c:v>
                </c:pt>
                <c:pt idx="1592">
                  <c:v>-0.29117379435851054</c:v>
                </c:pt>
                <c:pt idx="1593">
                  <c:v>-0.3341694742968655</c:v>
                </c:pt>
                <c:pt idx="1594">
                  <c:v>-0.3341694742968655</c:v>
                </c:pt>
                <c:pt idx="1595">
                  <c:v>-0.32461943289969053</c:v>
                </c:pt>
                <c:pt idx="1596">
                  <c:v>-0.34537540270024625</c:v>
                </c:pt>
                <c:pt idx="1597">
                  <c:v>-0.36194247022272763</c:v>
                </c:pt>
                <c:pt idx="1598">
                  <c:v>-0.34539179762109973</c:v>
                </c:pt>
                <c:pt idx="1599">
                  <c:v>-0.33362844190869956</c:v>
                </c:pt>
                <c:pt idx="1600">
                  <c:v>-0.31715974391133916</c:v>
                </c:pt>
                <c:pt idx="1601">
                  <c:v>-0.32910344375312806</c:v>
                </c:pt>
                <c:pt idx="1602">
                  <c:v>-0.3536466402708468</c:v>
                </c:pt>
                <c:pt idx="1603">
                  <c:v>-0.3536466402708468</c:v>
                </c:pt>
                <c:pt idx="1604">
                  <c:v>-0.3401044356458397</c:v>
                </c:pt>
                <c:pt idx="1605">
                  <c:v>-0.39630622433170459</c:v>
                </c:pt>
                <c:pt idx="1606">
                  <c:v>-0.4061267819229627</c:v>
                </c:pt>
                <c:pt idx="1607">
                  <c:v>-0.37946044315471317</c:v>
                </c:pt>
                <c:pt idx="1608">
                  <c:v>-0.36483617375337374</c:v>
                </c:pt>
                <c:pt idx="1609">
                  <c:v>-0.36613956996122854</c:v>
                </c:pt>
                <c:pt idx="1610">
                  <c:v>-0.41431604488929563</c:v>
                </c:pt>
                <c:pt idx="1611">
                  <c:v>-0.40997139086311307</c:v>
                </c:pt>
                <c:pt idx="1612">
                  <c:v>-0.4179803097000574</c:v>
                </c:pt>
                <c:pt idx="1613">
                  <c:v>-0.40831550385690762</c:v>
                </c:pt>
                <c:pt idx="1614">
                  <c:v>-0.37909155743550915</c:v>
                </c:pt>
                <c:pt idx="1615">
                  <c:v>-0.3726237611587957</c:v>
                </c:pt>
                <c:pt idx="1616">
                  <c:v>-0.37519776373279823</c:v>
                </c:pt>
                <c:pt idx="1617">
                  <c:v>-0.39407651509562591</c:v>
                </c:pt>
                <c:pt idx="1618">
                  <c:v>-0.40212642123470399</c:v>
                </c:pt>
                <c:pt idx="1619">
                  <c:v>-0.38924001344383774</c:v>
                </c:pt>
                <c:pt idx="1620">
                  <c:v>-0.39824082499241997</c:v>
                </c:pt>
                <c:pt idx="1621">
                  <c:v>-0.3823541466853595</c:v>
                </c:pt>
                <c:pt idx="1622">
                  <c:v>-0.3860675962586817</c:v>
                </c:pt>
                <c:pt idx="1623">
                  <c:v>-0.37267294592135614</c:v>
                </c:pt>
                <c:pt idx="1624">
                  <c:v>-0.39955241866070146</c:v>
                </c:pt>
                <c:pt idx="1625">
                  <c:v>-0.39371582683684847</c:v>
                </c:pt>
                <c:pt idx="1626">
                  <c:v>-0.41541450458648155</c:v>
                </c:pt>
                <c:pt idx="1627">
                  <c:v>-0.4299240095418464</c:v>
                </c:pt>
                <c:pt idx="1628">
                  <c:v>-0.4268089745796777</c:v>
                </c:pt>
                <c:pt idx="1629">
                  <c:v>-0.41447179663740419</c:v>
                </c:pt>
                <c:pt idx="1630">
                  <c:v>-0.41620965824787726</c:v>
                </c:pt>
                <c:pt idx="1631">
                  <c:v>-0.40601201747698812</c:v>
                </c:pt>
                <c:pt idx="1632">
                  <c:v>-0.39181401601784027</c:v>
                </c:pt>
                <c:pt idx="1633">
                  <c:v>-0.40321668347146311</c:v>
                </c:pt>
                <c:pt idx="1634">
                  <c:v>-0.41865250145505173</c:v>
                </c:pt>
                <c:pt idx="1635">
                  <c:v>-0.43482609087704871</c:v>
                </c:pt>
                <c:pt idx="1636">
                  <c:v>-0.42562034281779748</c:v>
                </c:pt>
                <c:pt idx="1637">
                  <c:v>-0.41056160801383978</c:v>
                </c:pt>
                <c:pt idx="1638">
                  <c:v>-0.4073318086056964</c:v>
                </c:pt>
                <c:pt idx="1639">
                  <c:v>-0.4083318987777611</c:v>
                </c:pt>
                <c:pt idx="1640">
                  <c:v>-0.38751854675421804</c:v>
                </c:pt>
                <c:pt idx="1641">
                  <c:v>-0.38016542475141446</c:v>
                </c:pt>
                <c:pt idx="1642">
                  <c:v>-0.39424046430416104</c:v>
                </c:pt>
                <c:pt idx="1643">
                  <c:v>-0.3937814065202625</c:v>
                </c:pt>
                <c:pt idx="1644">
                  <c:v>-0.3700087712826593</c:v>
                </c:pt>
                <c:pt idx="1645">
                  <c:v>-0.40125749042946746</c:v>
                </c:pt>
                <c:pt idx="1646">
                  <c:v>-0.41521776553623935</c:v>
                </c:pt>
                <c:pt idx="1647">
                  <c:v>-0.43306363688529526</c:v>
                </c:pt>
                <c:pt idx="1648">
                  <c:v>-0.43144053972079677</c:v>
                </c:pt>
                <c:pt idx="1649">
                  <c:v>-0.43146513210207704</c:v>
                </c:pt>
                <c:pt idx="1650">
                  <c:v>-0.43085852003049685</c:v>
                </c:pt>
                <c:pt idx="1651">
                  <c:v>-0.46253350711949659</c:v>
                </c:pt>
                <c:pt idx="1652">
                  <c:v>-0.45393437113182555</c:v>
                </c:pt>
                <c:pt idx="1653">
                  <c:v>-0.43239144513030092</c:v>
                </c:pt>
                <c:pt idx="1654">
                  <c:v>-0.43239144513030092</c:v>
                </c:pt>
                <c:pt idx="1655">
                  <c:v>-0.42927641016813223</c:v>
                </c:pt>
                <c:pt idx="1656">
                  <c:v>-0.42232496372624007</c:v>
                </c:pt>
                <c:pt idx="1657">
                  <c:v>-0.44552377673397014</c:v>
                </c:pt>
                <c:pt idx="1658">
                  <c:v>-0.44431875005123644</c:v>
                </c:pt>
                <c:pt idx="1659">
                  <c:v>-0.44086761921157047</c:v>
                </c:pt>
                <c:pt idx="1660">
                  <c:v>-0.44961430948692316</c:v>
                </c:pt>
                <c:pt idx="1661">
                  <c:v>-0.45488527654132971</c:v>
                </c:pt>
                <c:pt idx="1662">
                  <c:v>-0.45077834886752299</c:v>
                </c:pt>
                <c:pt idx="1663">
                  <c:v>-0.48215822738115943</c:v>
                </c:pt>
                <c:pt idx="1664">
                  <c:v>-0.4959381583585426</c:v>
                </c:pt>
                <c:pt idx="1665">
                  <c:v>-0.4857077277459465</c:v>
                </c:pt>
                <c:pt idx="1666">
                  <c:v>-0.46364836173753599</c:v>
                </c:pt>
                <c:pt idx="1667">
                  <c:v>-0.46896031609407629</c:v>
                </c:pt>
                <c:pt idx="1668">
                  <c:v>-0.48008426989318931</c:v>
                </c:pt>
                <c:pt idx="1669">
                  <c:v>-0.4550902130519987</c:v>
                </c:pt>
                <c:pt idx="1670">
                  <c:v>-0.4550902130519987</c:v>
                </c:pt>
                <c:pt idx="1671">
                  <c:v>-0.42701391109034659</c:v>
                </c:pt>
                <c:pt idx="1672">
                  <c:v>-0.42176753641722031</c:v>
                </c:pt>
                <c:pt idx="1673">
                  <c:v>-0.39847855134479582</c:v>
                </c:pt>
                <c:pt idx="1674">
                  <c:v>-0.40826631909434696</c:v>
                </c:pt>
                <c:pt idx="1675">
                  <c:v>-0.42048053513021899</c:v>
                </c:pt>
                <c:pt idx="1676">
                  <c:v>-0.43257178925968964</c:v>
                </c:pt>
                <c:pt idx="1677">
                  <c:v>-0.41985752813778521</c:v>
                </c:pt>
                <c:pt idx="1678">
                  <c:v>-0.44014624269401559</c:v>
                </c:pt>
                <c:pt idx="1679">
                  <c:v>-0.44021182237742962</c:v>
                </c:pt>
                <c:pt idx="1680">
                  <c:v>-0.45408192541950709</c:v>
                </c:pt>
                <c:pt idx="1681">
                  <c:v>-0.44063809031962109</c:v>
                </c:pt>
                <c:pt idx="1682">
                  <c:v>-0.44201526367131672</c:v>
                </c:pt>
                <c:pt idx="1683">
                  <c:v>-0.4376214248825735</c:v>
                </c:pt>
                <c:pt idx="1684">
                  <c:v>-0.43966259252883666</c:v>
                </c:pt>
                <c:pt idx="1685">
                  <c:v>-0.43466214166851325</c:v>
                </c:pt>
                <c:pt idx="1686">
                  <c:v>-0.4194558525768739</c:v>
                </c:pt>
                <c:pt idx="1687">
                  <c:v>-0.41198796612809574</c:v>
                </c:pt>
                <c:pt idx="1688">
                  <c:v>-0.42030019100083016</c:v>
                </c:pt>
                <c:pt idx="1689">
                  <c:v>-0.42789923681643638</c:v>
                </c:pt>
                <c:pt idx="1690">
                  <c:v>-0.41608669634147555</c:v>
                </c:pt>
                <c:pt idx="1691">
                  <c:v>-0.4047004238087063</c:v>
                </c:pt>
                <c:pt idx="1692">
                  <c:v>-0.41538171474477414</c:v>
                </c:pt>
                <c:pt idx="1693">
                  <c:v>-0.38730541278312203</c:v>
                </c:pt>
                <c:pt idx="1694">
                  <c:v>-0.39160907950717083</c:v>
                </c:pt>
                <c:pt idx="1695">
                  <c:v>-0.4093073965685452</c:v>
                </c:pt>
                <c:pt idx="1696">
                  <c:v>-0.42926001524727841</c:v>
                </c:pt>
                <c:pt idx="1697">
                  <c:v>-0.42477600439384078</c:v>
                </c:pt>
                <c:pt idx="1698">
                  <c:v>-0.40832370131733386</c:v>
                </c:pt>
                <c:pt idx="1699">
                  <c:v>-0.42670240759412925</c:v>
                </c:pt>
                <c:pt idx="1700">
                  <c:v>-0.41885743796572017</c:v>
                </c:pt>
                <c:pt idx="1701">
                  <c:v>-0.42726803236357569</c:v>
                </c:pt>
                <c:pt idx="1702">
                  <c:v>-0.44758133930108635</c:v>
                </c:pt>
                <c:pt idx="1703">
                  <c:v>-0.45588536671339408</c:v>
                </c:pt>
                <c:pt idx="1704">
                  <c:v>-0.45509841051242517</c:v>
                </c:pt>
                <c:pt idx="1705">
                  <c:v>-0.44948315012009465</c:v>
                </c:pt>
                <c:pt idx="1706">
                  <c:v>-0.46635352367836624</c:v>
                </c:pt>
                <c:pt idx="1707">
                  <c:v>-0.46653386780775497</c:v>
                </c:pt>
                <c:pt idx="1708">
                  <c:v>-0.47732172572937082</c:v>
                </c:pt>
                <c:pt idx="1709">
                  <c:v>-0.4715179237472249</c:v>
                </c:pt>
                <c:pt idx="1710">
                  <c:v>-0.46508291731221851</c:v>
                </c:pt>
                <c:pt idx="1711">
                  <c:v>-0.44870439137955254</c:v>
                </c:pt>
                <c:pt idx="1712">
                  <c:v>-0.44680258056054423</c:v>
                </c:pt>
                <c:pt idx="1713">
                  <c:v>-0.4534507209666464</c:v>
                </c:pt>
                <c:pt idx="1714">
                  <c:v>-0.47346891932879376</c:v>
                </c:pt>
                <c:pt idx="1715">
                  <c:v>-0.49092131257736527</c:v>
                </c:pt>
                <c:pt idx="1716">
                  <c:v>-0.50512751149694002</c:v>
                </c:pt>
                <c:pt idx="1717">
                  <c:v>-0.5103656887096395</c:v>
                </c:pt>
                <c:pt idx="1718">
                  <c:v>-0.51239865889547587</c:v>
                </c:pt>
                <c:pt idx="1719">
                  <c:v>-0.49888104665174904</c:v>
                </c:pt>
                <c:pt idx="1720">
                  <c:v>-0.48483059948028284</c:v>
                </c:pt>
                <c:pt idx="1721">
                  <c:v>-0.4735344990122079</c:v>
                </c:pt>
                <c:pt idx="1722">
                  <c:v>-0.48196968579134369</c:v>
                </c:pt>
                <c:pt idx="1723">
                  <c:v>-0.49210174687881869</c:v>
                </c:pt>
                <c:pt idx="1724">
                  <c:v>-0.48615039060899112</c:v>
                </c:pt>
                <c:pt idx="1725">
                  <c:v>-0.4807482641877564</c:v>
                </c:pt>
                <c:pt idx="1726">
                  <c:v>-0.46727163924616333</c:v>
                </c:pt>
                <c:pt idx="1727">
                  <c:v>-0.47290329455934732</c:v>
                </c:pt>
                <c:pt idx="1728">
                  <c:v>-0.45712318323783485</c:v>
                </c:pt>
                <c:pt idx="1729">
                  <c:v>-0.45712318323783485</c:v>
                </c:pt>
                <c:pt idx="1730">
                  <c:v>-0.45712318323783485</c:v>
                </c:pt>
                <c:pt idx="1731">
                  <c:v>-0.46071367090475557</c:v>
                </c:pt>
                <c:pt idx="1732">
                  <c:v>-0.46460746460746649</c:v>
                </c:pt>
                <c:pt idx="1733">
                  <c:v>-0.45098328537819177</c:v>
                </c:pt>
                <c:pt idx="1734">
                  <c:v>-0.45098328537819177</c:v>
                </c:pt>
                <c:pt idx="1735">
                  <c:v>-0.47303445392617549</c:v>
                </c:pt>
                <c:pt idx="1736">
                  <c:v>-0.49989753174466722</c:v>
                </c:pt>
                <c:pt idx="1737">
                  <c:v>-0.49438883833788461</c:v>
                </c:pt>
                <c:pt idx="1738">
                  <c:v>-0.49370025166203679</c:v>
                </c:pt>
                <c:pt idx="1739">
                  <c:v>-0.4875767487232473</c:v>
                </c:pt>
                <c:pt idx="1740">
                  <c:v>-0.48462566296961374</c:v>
                </c:pt>
                <c:pt idx="1741">
                  <c:v>-0.46901769831706319</c:v>
                </c:pt>
                <c:pt idx="1742">
                  <c:v>-0.46257449442163012</c:v>
                </c:pt>
                <c:pt idx="1743">
                  <c:v>-0.45304904540573521</c:v>
                </c:pt>
                <c:pt idx="1744">
                  <c:v>-0.45298346572232118</c:v>
                </c:pt>
                <c:pt idx="1745">
                  <c:v>-0.45059800473813416</c:v>
                </c:pt>
                <c:pt idx="1746">
                  <c:v>-0.45428686193017609</c:v>
                </c:pt>
                <c:pt idx="1747">
                  <c:v>-0.44858142947315127</c:v>
                </c:pt>
                <c:pt idx="1748">
                  <c:v>-0.44167097033339286</c:v>
                </c:pt>
                <c:pt idx="1749">
                  <c:v>-0.44558115895695727</c:v>
                </c:pt>
                <c:pt idx="1750">
                  <c:v>-0.45444261367828465</c:v>
                </c:pt>
                <c:pt idx="1751">
                  <c:v>-0.46630433891580592</c:v>
                </c:pt>
                <c:pt idx="1752">
                  <c:v>-0.45938568231562071</c:v>
                </c:pt>
                <c:pt idx="1753">
                  <c:v>-0.47589536761511486</c:v>
                </c:pt>
                <c:pt idx="1754">
                  <c:v>-0.47932190607350045</c:v>
                </c:pt>
                <c:pt idx="1755">
                  <c:v>-0.49588077613555515</c:v>
                </c:pt>
                <c:pt idx="1756">
                  <c:v>-0.49086393035437825</c:v>
                </c:pt>
                <c:pt idx="1757">
                  <c:v>-0.47138676438039706</c:v>
                </c:pt>
                <c:pt idx="1758">
                  <c:v>-0.46268106140717813</c:v>
                </c:pt>
                <c:pt idx="1759">
                  <c:v>-0.46570592430465252</c:v>
                </c:pt>
                <c:pt idx="1760">
                  <c:v>-0.45464755018895364</c:v>
                </c:pt>
                <c:pt idx="1761">
                  <c:v>-0.45187680856470891</c:v>
                </c:pt>
                <c:pt idx="1762">
                  <c:v>-0.45874628040233356</c:v>
                </c:pt>
                <c:pt idx="1763">
                  <c:v>-0.46127109821377554</c:v>
                </c:pt>
                <c:pt idx="1764">
                  <c:v>-0.46216462140029235</c:v>
                </c:pt>
                <c:pt idx="1765">
                  <c:v>-0.47700202477272746</c:v>
                </c:pt>
                <c:pt idx="1766">
                  <c:v>-0.47722335620424994</c:v>
                </c:pt>
                <c:pt idx="1767">
                  <c:v>-0.47807589208863299</c:v>
                </c:pt>
                <c:pt idx="1768">
                  <c:v>-0.49352810499307509</c:v>
                </c:pt>
                <c:pt idx="1769">
                  <c:v>-0.48411742042315498</c:v>
                </c:pt>
                <c:pt idx="1770">
                  <c:v>-0.47841198796613016</c:v>
                </c:pt>
                <c:pt idx="1771">
                  <c:v>-0.48310093533023668</c:v>
                </c:pt>
                <c:pt idx="1772">
                  <c:v>-0.47377222536458408</c:v>
                </c:pt>
                <c:pt idx="1773">
                  <c:v>-0.46932100435285351</c:v>
                </c:pt>
                <c:pt idx="1774">
                  <c:v>-0.46600103288001582</c:v>
                </c:pt>
                <c:pt idx="1775">
                  <c:v>-0.45595094639680833</c:v>
                </c:pt>
                <c:pt idx="1776">
                  <c:v>-0.45081933616965675</c:v>
                </c:pt>
                <c:pt idx="1777">
                  <c:v>-0.46990302404315354</c:v>
                </c:pt>
                <c:pt idx="1778">
                  <c:v>-0.47584618285255431</c:v>
                </c:pt>
                <c:pt idx="1779">
                  <c:v>-0.48241234865438887</c:v>
                </c:pt>
                <c:pt idx="1780">
                  <c:v>-0.47622326603218523</c:v>
                </c:pt>
                <c:pt idx="1781">
                  <c:v>-0.48875718302470084</c:v>
                </c:pt>
                <c:pt idx="1782">
                  <c:v>-0.51138217380255768</c:v>
                </c:pt>
                <c:pt idx="1783">
                  <c:v>-0.53671232652124545</c:v>
                </c:pt>
                <c:pt idx="1784">
                  <c:v>-0.53114625089147549</c:v>
                </c:pt>
                <c:pt idx="1785">
                  <c:v>-0.54106517800785481</c:v>
                </c:pt>
                <c:pt idx="1786">
                  <c:v>-0.53532695570912292</c:v>
                </c:pt>
                <c:pt idx="1787">
                  <c:v>-0.52344883555074806</c:v>
                </c:pt>
                <c:pt idx="1788">
                  <c:v>-0.51493987162777133</c:v>
                </c:pt>
                <c:pt idx="1789">
                  <c:v>-0.52083384567461166</c:v>
                </c:pt>
                <c:pt idx="1790">
                  <c:v>-0.52562116256383939</c:v>
                </c:pt>
                <c:pt idx="1791">
                  <c:v>-0.50178294764282194</c:v>
                </c:pt>
                <c:pt idx="1792">
                  <c:v>-0.49899581109772373</c:v>
                </c:pt>
                <c:pt idx="1793">
                  <c:v>-0.50052053873710101</c:v>
                </c:pt>
                <c:pt idx="1794">
                  <c:v>-0.49126560591528923</c:v>
                </c:pt>
                <c:pt idx="1795">
                  <c:v>-0.48229758420841407</c:v>
                </c:pt>
                <c:pt idx="1796">
                  <c:v>-0.45158169998934528</c:v>
                </c:pt>
                <c:pt idx="1797">
                  <c:v>-0.44972907393289763</c:v>
                </c:pt>
                <c:pt idx="1798">
                  <c:v>-0.44972907393289763</c:v>
                </c:pt>
                <c:pt idx="1799">
                  <c:v>-0.45014714441466241</c:v>
                </c:pt>
                <c:pt idx="1800">
                  <c:v>-0.45014714441466241</c:v>
                </c:pt>
                <c:pt idx="1801">
                  <c:v>-0.45014714441466241</c:v>
                </c:pt>
                <c:pt idx="1802">
                  <c:v>-0.44473682053300101</c:v>
                </c:pt>
                <c:pt idx="1803">
                  <c:v>-0.43447360007869784</c:v>
                </c:pt>
                <c:pt idx="1804">
                  <c:v>-0.44095779127626478</c:v>
                </c:pt>
                <c:pt idx="1805">
                  <c:v>-0.43838378870226224</c:v>
                </c:pt>
                <c:pt idx="1806">
                  <c:v>-0.44831091327906825</c:v>
                </c:pt>
                <c:pt idx="1807">
                  <c:v>-0.44799121232242467</c:v>
                </c:pt>
                <c:pt idx="1808">
                  <c:v>-0.45922993056751227</c:v>
                </c:pt>
                <c:pt idx="1809">
                  <c:v>-0.47169826787661384</c:v>
                </c:pt>
                <c:pt idx="1810">
                  <c:v>-0.46734541639000449</c:v>
                </c:pt>
                <c:pt idx="1811">
                  <c:v>-0.46111534646566699</c:v>
                </c:pt>
                <c:pt idx="1812">
                  <c:v>-0.47307544122830947</c:v>
                </c:pt>
                <c:pt idx="1813">
                  <c:v>-0.49101968210248659</c:v>
                </c:pt>
                <c:pt idx="1814">
                  <c:v>-0.48848666683061781</c:v>
                </c:pt>
                <c:pt idx="1815">
                  <c:v>-0.47470673585323464</c:v>
                </c:pt>
                <c:pt idx="1816">
                  <c:v>-0.47470673585323464</c:v>
                </c:pt>
                <c:pt idx="1817">
                  <c:v>-0.50883276360983554</c:v>
                </c:pt>
                <c:pt idx="1818">
                  <c:v>-0.52887555435326306</c:v>
                </c:pt>
                <c:pt idx="1819">
                  <c:v>-0.52928542737460105</c:v>
                </c:pt>
                <c:pt idx="1820">
                  <c:v>-0.51062800744329584</c:v>
                </c:pt>
                <c:pt idx="1821">
                  <c:v>-0.49834821172400978</c:v>
                </c:pt>
                <c:pt idx="1822">
                  <c:v>-0.49457737992770023</c:v>
                </c:pt>
                <c:pt idx="1823">
                  <c:v>-0.50190590954922354</c:v>
                </c:pt>
                <c:pt idx="1824">
                  <c:v>-0.51299707350662949</c:v>
                </c:pt>
                <c:pt idx="1825">
                  <c:v>-0.51892383739517678</c:v>
                </c:pt>
                <c:pt idx="1826">
                  <c:v>-0.51150513570895928</c:v>
                </c:pt>
                <c:pt idx="1827">
                  <c:v>-0.51322660239857876</c:v>
                </c:pt>
                <c:pt idx="1828">
                  <c:v>-0.49875808474534788</c:v>
                </c:pt>
                <c:pt idx="1829">
                  <c:v>-0.50487339022371058</c:v>
                </c:pt>
                <c:pt idx="1830">
                  <c:v>-0.50708670453893578</c:v>
                </c:pt>
                <c:pt idx="1831">
                  <c:v>-0.5042503832312768</c:v>
                </c:pt>
                <c:pt idx="1832">
                  <c:v>-0.49793014124224511</c:v>
                </c:pt>
                <c:pt idx="1833">
                  <c:v>-0.48824894047824186</c:v>
                </c:pt>
                <c:pt idx="1834">
                  <c:v>-0.50392248481420654</c:v>
                </c:pt>
                <c:pt idx="1835">
                  <c:v>-0.50392248481420654</c:v>
                </c:pt>
                <c:pt idx="1836">
                  <c:v>-0.49829902696144934</c:v>
                </c:pt>
                <c:pt idx="1837">
                  <c:v>-0.51954684438761056</c:v>
                </c:pt>
                <c:pt idx="1838">
                  <c:v>-0.52883456705112941</c:v>
                </c:pt>
                <c:pt idx="1839">
                  <c:v>-0.51564485322447307</c:v>
                </c:pt>
                <c:pt idx="1840">
                  <c:v>-0.50435695021682492</c:v>
                </c:pt>
                <c:pt idx="1841">
                  <c:v>-0.50154522129044632</c:v>
                </c:pt>
                <c:pt idx="1842">
                  <c:v>-0.50420939592914316</c:v>
                </c:pt>
                <c:pt idx="1843">
                  <c:v>-0.49872529490364093</c:v>
                </c:pt>
                <c:pt idx="1844">
                  <c:v>-0.50673421374058525</c:v>
                </c:pt>
                <c:pt idx="1845">
                  <c:v>-0.51385780685143945</c:v>
                </c:pt>
                <c:pt idx="1846">
                  <c:v>-0.53413832394724303</c:v>
                </c:pt>
                <c:pt idx="1847">
                  <c:v>-0.51838280500701073</c:v>
                </c:pt>
                <c:pt idx="1848">
                  <c:v>-0.52586708637664237</c:v>
                </c:pt>
                <c:pt idx="1849">
                  <c:v>-0.50984105124232715</c:v>
                </c:pt>
                <c:pt idx="1850">
                  <c:v>-0.50265187844805881</c:v>
                </c:pt>
                <c:pt idx="1851">
                  <c:v>-0.50266827336891229</c:v>
                </c:pt>
                <c:pt idx="1852">
                  <c:v>-0.50760314454582156</c:v>
                </c:pt>
                <c:pt idx="1853">
                  <c:v>-0.49832361934272951</c:v>
                </c:pt>
                <c:pt idx="1854">
                  <c:v>-0.49832361934272951</c:v>
                </c:pt>
                <c:pt idx="1855">
                  <c:v>-0.51952225200633029</c:v>
                </c:pt>
                <c:pt idx="1856">
                  <c:v>-0.51789095738140523</c:v>
                </c:pt>
                <c:pt idx="1857">
                  <c:v>-0.52876078990728859</c:v>
                </c:pt>
                <c:pt idx="1858">
                  <c:v>-0.51635803228160115</c:v>
                </c:pt>
                <c:pt idx="1859">
                  <c:v>-0.51432506209576467</c:v>
                </c:pt>
                <c:pt idx="1860">
                  <c:v>-0.50938199345842849</c:v>
                </c:pt>
                <c:pt idx="1861">
                  <c:v>-0.51554648369935185</c:v>
                </c:pt>
                <c:pt idx="1862">
                  <c:v>-0.51557927354105892</c:v>
                </c:pt>
                <c:pt idx="1863">
                  <c:v>-0.50232398003098833</c:v>
                </c:pt>
                <c:pt idx="1864">
                  <c:v>-0.50320930575707834</c:v>
                </c:pt>
                <c:pt idx="1865">
                  <c:v>-0.48988023510316703</c:v>
                </c:pt>
                <c:pt idx="1866">
                  <c:v>-0.49508562247415955</c:v>
                </c:pt>
                <c:pt idx="1867">
                  <c:v>-0.48307634294895641</c:v>
                </c:pt>
                <c:pt idx="1868">
                  <c:v>-0.47746928001705269</c:v>
                </c:pt>
                <c:pt idx="1869">
                  <c:v>-0.46913246276303811</c:v>
                </c:pt>
                <c:pt idx="1870">
                  <c:v>-0.47893662543344273</c:v>
                </c:pt>
                <c:pt idx="1871">
                  <c:v>-0.47620687111133175</c:v>
                </c:pt>
                <c:pt idx="1872">
                  <c:v>-0.47828902605972878</c:v>
                </c:pt>
                <c:pt idx="1873">
                  <c:v>-0.47604292190279662</c:v>
                </c:pt>
                <c:pt idx="1874">
                  <c:v>-0.46685356876439899</c:v>
                </c:pt>
                <c:pt idx="1875">
                  <c:v>-0.45590995909467469</c:v>
                </c:pt>
                <c:pt idx="1876">
                  <c:v>-0.45063899204026814</c:v>
                </c:pt>
                <c:pt idx="1877">
                  <c:v>-0.45611489560534357</c:v>
                </c:pt>
                <c:pt idx="1878">
                  <c:v>-0.44780267073260926</c:v>
                </c:pt>
                <c:pt idx="1879">
                  <c:v>-0.44399085163416596</c:v>
                </c:pt>
                <c:pt idx="1880">
                  <c:v>-0.4362278566100245</c:v>
                </c:pt>
                <c:pt idx="1881">
                  <c:v>-0.43897400585298907</c:v>
                </c:pt>
                <c:pt idx="1882">
                  <c:v>-0.45083573109051045</c:v>
                </c:pt>
                <c:pt idx="1883">
                  <c:v>-0.4375312528178793</c:v>
                </c:pt>
                <c:pt idx="1884">
                  <c:v>-0.42939117461410692</c:v>
                </c:pt>
                <c:pt idx="1885">
                  <c:v>-0.43457196960381905</c:v>
                </c:pt>
                <c:pt idx="1886">
                  <c:v>-0.42855503365057734</c:v>
                </c:pt>
                <c:pt idx="1887">
                  <c:v>-0.41982473829607825</c:v>
                </c:pt>
                <c:pt idx="1888">
                  <c:v>-0.42856323111100414</c:v>
                </c:pt>
                <c:pt idx="1889">
                  <c:v>-0.42714507045717476</c:v>
                </c:pt>
                <c:pt idx="1890">
                  <c:v>-0.43153071178549118</c:v>
                </c:pt>
                <c:pt idx="1891">
                  <c:v>-0.4403511792046847</c:v>
                </c:pt>
                <c:pt idx="1892">
                  <c:v>-0.44884374820680784</c:v>
                </c:pt>
                <c:pt idx="1893">
                  <c:v>-0.44376132274221669</c:v>
                </c:pt>
                <c:pt idx="1894">
                  <c:v>-0.43905598045725658</c:v>
                </c:pt>
                <c:pt idx="1895">
                  <c:v>-0.44167097033339298</c:v>
                </c:pt>
                <c:pt idx="1896">
                  <c:v>-0.44431055259080954</c:v>
                </c:pt>
                <c:pt idx="1897">
                  <c:v>-0.4494667551992414</c:v>
                </c:pt>
                <c:pt idx="1898">
                  <c:v>-0.44929460853027947</c:v>
                </c:pt>
                <c:pt idx="1899">
                  <c:v>-0.4434498192459998</c:v>
                </c:pt>
                <c:pt idx="1900">
                  <c:v>-0.44235135954881399</c:v>
                </c:pt>
                <c:pt idx="1901">
                  <c:v>-0.43546549279033575</c:v>
                </c:pt>
                <c:pt idx="1902">
                  <c:v>-0.43253080195755578</c:v>
                </c:pt>
                <c:pt idx="1903">
                  <c:v>-0.42038216560509778</c:v>
                </c:pt>
                <c:pt idx="1904">
                  <c:v>-0.42038216560509778</c:v>
                </c:pt>
                <c:pt idx="1905">
                  <c:v>-0.40856962513013695</c:v>
                </c:pt>
                <c:pt idx="1906">
                  <c:v>-0.39947864151686041</c:v>
                </c:pt>
                <c:pt idx="1907">
                  <c:v>-0.39418308208117359</c:v>
                </c:pt>
                <c:pt idx="1908">
                  <c:v>-0.39860151325119708</c:v>
                </c:pt>
                <c:pt idx="1909">
                  <c:v>-0.39860151325119708</c:v>
                </c:pt>
                <c:pt idx="1910">
                  <c:v>-0.39465033732549892</c:v>
                </c:pt>
                <c:pt idx="1911">
                  <c:v>-0.38479698989253364</c:v>
                </c:pt>
                <c:pt idx="1912">
                  <c:v>-0.38658403626556737</c:v>
                </c:pt>
                <c:pt idx="1913">
                  <c:v>-0.37479608817188681</c:v>
                </c:pt>
                <c:pt idx="1914">
                  <c:v>-0.37425505578372065</c:v>
                </c:pt>
                <c:pt idx="1915">
                  <c:v>-0.3730910164031207</c:v>
                </c:pt>
                <c:pt idx="1916">
                  <c:v>-0.37374681323726155</c:v>
                </c:pt>
                <c:pt idx="1917">
                  <c:v>-0.37946044315471317</c:v>
                </c:pt>
                <c:pt idx="1918">
                  <c:v>-0.37955881267983427</c:v>
                </c:pt>
                <c:pt idx="1919">
                  <c:v>-0.38057529777275245</c:v>
                </c:pt>
                <c:pt idx="1920">
                  <c:v>-0.38141143873628192</c:v>
                </c:pt>
                <c:pt idx="1921">
                  <c:v>-0.37735369582503586</c:v>
                </c:pt>
                <c:pt idx="1922">
                  <c:v>-0.36138504291370777</c:v>
                </c:pt>
                <c:pt idx="1923">
                  <c:v>-0.37253358909410106</c:v>
                </c:pt>
                <c:pt idx="1924">
                  <c:v>-0.37790292567362871</c:v>
                </c:pt>
                <c:pt idx="1925">
                  <c:v>-0.37790292567362871</c:v>
                </c:pt>
                <c:pt idx="1926">
                  <c:v>-0.38656764134471377</c:v>
                </c:pt>
                <c:pt idx="1927">
                  <c:v>-0.4205625097344865</c:v>
                </c:pt>
                <c:pt idx="1928">
                  <c:v>-0.43201436195066989</c:v>
                </c:pt>
                <c:pt idx="1929">
                  <c:v>-0.42883374730508705</c:v>
                </c:pt>
                <c:pt idx="1930">
                  <c:v>-0.40622515144808358</c:v>
                </c:pt>
                <c:pt idx="1931">
                  <c:v>-0.409315594028972</c:v>
                </c:pt>
                <c:pt idx="1932">
                  <c:v>-0.42074285386387511</c:v>
                </c:pt>
                <c:pt idx="1933">
                  <c:v>-0.42200526276959616</c:v>
                </c:pt>
                <c:pt idx="1934">
                  <c:v>-0.3918550033199738</c:v>
                </c:pt>
                <c:pt idx="1935">
                  <c:v>-0.39909336087680269</c:v>
                </c:pt>
                <c:pt idx="1936">
                  <c:v>-0.39666691259048181</c:v>
                </c:pt>
                <c:pt idx="1937">
                  <c:v>-0.3840510209936987</c:v>
                </c:pt>
                <c:pt idx="1938">
                  <c:v>-0.37787013583192186</c:v>
                </c:pt>
                <c:pt idx="1939">
                  <c:v>-0.37946044315471328</c:v>
                </c:pt>
                <c:pt idx="1940">
                  <c:v>-0.37946044315471328</c:v>
                </c:pt>
                <c:pt idx="1941">
                  <c:v>-0.40521686381559241</c:v>
                </c:pt>
                <c:pt idx="1942">
                  <c:v>-0.39292887063587956</c:v>
                </c:pt>
                <c:pt idx="1943">
                  <c:v>-0.40775807654788787</c:v>
                </c:pt>
                <c:pt idx="1944">
                  <c:v>-0.39289608079417249</c:v>
                </c:pt>
                <c:pt idx="1945">
                  <c:v>-0.41374222265942251</c:v>
                </c:pt>
                <c:pt idx="1946">
                  <c:v>-0.42149702022313718</c:v>
                </c:pt>
                <c:pt idx="1947">
                  <c:v>-0.42405462787628623</c:v>
                </c:pt>
                <c:pt idx="1948">
                  <c:v>-0.40918443466214394</c:v>
                </c:pt>
                <c:pt idx="1949">
                  <c:v>-0.42260367738074966</c:v>
                </c:pt>
                <c:pt idx="1950">
                  <c:v>-0.41954602464156832</c:v>
                </c:pt>
                <c:pt idx="1951">
                  <c:v>-0.44357278115240117</c:v>
                </c:pt>
                <c:pt idx="1952">
                  <c:v>-0.45700841879186038</c:v>
                </c:pt>
                <c:pt idx="1953">
                  <c:v>-0.45389338382969169</c:v>
                </c:pt>
                <c:pt idx="1954">
                  <c:v>-0.44423677544696871</c:v>
                </c:pt>
                <c:pt idx="1955">
                  <c:v>-0.43653936010624128</c:v>
                </c:pt>
                <c:pt idx="1956">
                  <c:v>-0.4366295321709357</c:v>
                </c:pt>
                <c:pt idx="1957">
                  <c:v>-0.44441711957635743</c:v>
                </c:pt>
                <c:pt idx="1958">
                  <c:v>-0.46971448245333802</c:v>
                </c:pt>
                <c:pt idx="1959">
                  <c:v>-0.44931920091155964</c:v>
                </c:pt>
                <c:pt idx="1960">
                  <c:v>-0.43662133471050868</c:v>
                </c:pt>
                <c:pt idx="1961">
                  <c:v>-0.43626064645173135</c:v>
                </c:pt>
                <c:pt idx="1962">
                  <c:v>-0.44095779127626467</c:v>
                </c:pt>
                <c:pt idx="1963">
                  <c:v>-0.44089221159285064</c:v>
                </c:pt>
                <c:pt idx="1964">
                  <c:v>-0.45129478887440877</c:v>
                </c:pt>
                <c:pt idx="1965">
                  <c:v>-0.45579519464869989</c:v>
                </c:pt>
                <c:pt idx="1966">
                  <c:v>-0.44511390371263193</c:v>
                </c:pt>
                <c:pt idx="1967">
                  <c:v>-0.43512939691283858</c:v>
                </c:pt>
                <c:pt idx="1968">
                  <c:v>-0.44910606694046395</c:v>
                </c:pt>
                <c:pt idx="1969">
                  <c:v>-0.46145144234316415</c:v>
                </c:pt>
                <c:pt idx="1970">
                  <c:v>-0.46733721892957769</c:v>
                </c:pt>
                <c:pt idx="1971">
                  <c:v>-0.47311642853044333</c:v>
                </c:pt>
                <c:pt idx="1972">
                  <c:v>-0.49356089483478216</c:v>
                </c:pt>
                <c:pt idx="1973">
                  <c:v>-0.49413471706465528</c:v>
                </c:pt>
                <c:pt idx="1974">
                  <c:v>-0.48131388895720306</c:v>
                </c:pt>
                <c:pt idx="1975">
                  <c:v>-0.48004328259105533</c:v>
                </c:pt>
                <c:pt idx="1976">
                  <c:v>-0.49902040347900423</c:v>
                </c:pt>
                <c:pt idx="1977">
                  <c:v>-0.49245423767716967</c:v>
                </c:pt>
                <c:pt idx="1978">
                  <c:v>-0.47657575683053588</c:v>
                </c:pt>
                <c:pt idx="1979">
                  <c:v>-0.47769880890900196</c:v>
                </c:pt>
                <c:pt idx="1980">
                  <c:v>-0.47030469960406474</c:v>
                </c:pt>
                <c:pt idx="1981">
                  <c:v>-0.46235316299010776</c:v>
                </c:pt>
                <c:pt idx="1982">
                  <c:v>-0.46062349884006148</c:v>
                </c:pt>
                <c:pt idx="1983">
                  <c:v>-0.46357458459369494</c:v>
                </c:pt>
                <c:pt idx="1984">
                  <c:v>-0.46590266335489472</c:v>
                </c:pt>
                <c:pt idx="1985">
                  <c:v>-0.46590266335489472</c:v>
                </c:pt>
                <c:pt idx="1986">
                  <c:v>-0.46590266335489472</c:v>
                </c:pt>
                <c:pt idx="1987">
                  <c:v>-0.46116453122822765</c:v>
                </c:pt>
                <c:pt idx="1988">
                  <c:v>-0.47805129970735272</c:v>
                </c:pt>
                <c:pt idx="1989">
                  <c:v>-0.47903499495856394</c:v>
                </c:pt>
                <c:pt idx="1990">
                  <c:v>-0.48738000967300543</c:v>
                </c:pt>
                <c:pt idx="1991">
                  <c:v>-0.47151792374722523</c:v>
                </c:pt>
                <c:pt idx="1992">
                  <c:v>-0.47543630983121643</c:v>
                </c:pt>
                <c:pt idx="1993">
                  <c:v>-0.4649353630245372</c:v>
                </c:pt>
                <c:pt idx="1994">
                  <c:v>-0.48571592520637319</c:v>
                </c:pt>
                <c:pt idx="1995">
                  <c:v>-0.47601013206108966</c:v>
                </c:pt>
                <c:pt idx="1996">
                  <c:v>-0.48178934166195531</c:v>
                </c:pt>
                <c:pt idx="1997">
                  <c:v>-0.47700202477272757</c:v>
                </c:pt>
                <c:pt idx="1998">
                  <c:v>-0.47179663740173505</c:v>
                </c:pt>
                <c:pt idx="1999">
                  <c:v>-0.4716572805744802</c:v>
                </c:pt>
                <c:pt idx="2000">
                  <c:v>-0.47389518727098556</c:v>
                </c:pt>
                <c:pt idx="2001">
                  <c:v>-0.47511660887457285</c:v>
                </c:pt>
                <c:pt idx="2002">
                  <c:v>-0.46554197509611739</c:v>
                </c:pt>
                <c:pt idx="2003">
                  <c:v>-0.47068178278369577</c:v>
                </c:pt>
                <c:pt idx="2004">
                  <c:v>-0.45954143406372927</c:v>
                </c:pt>
                <c:pt idx="2005">
                  <c:v>-0.46214822647943887</c:v>
                </c:pt>
                <c:pt idx="2006">
                  <c:v>-0.45718876292124921</c:v>
                </c:pt>
                <c:pt idx="2007">
                  <c:v>-0.44149062620400426</c:v>
                </c:pt>
                <c:pt idx="2008">
                  <c:v>-0.43672790169605691</c:v>
                </c:pt>
                <c:pt idx="2009">
                  <c:v>-0.44499913926665746</c:v>
                </c:pt>
                <c:pt idx="2010">
                  <c:v>-0.43800670552263143</c:v>
                </c:pt>
                <c:pt idx="2011">
                  <c:v>-0.45184401872300195</c:v>
                </c:pt>
                <c:pt idx="2012">
                  <c:v>-0.46534523604587519</c:v>
                </c:pt>
                <c:pt idx="2013">
                  <c:v>-0.47573141840657973</c:v>
                </c:pt>
                <c:pt idx="2014">
                  <c:v>-0.47153431866807871</c:v>
                </c:pt>
                <c:pt idx="2015">
                  <c:v>-0.46791923861987761</c:v>
                </c:pt>
                <c:pt idx="2016">
                  <c:v>-0.46408282714015403</c:v>
                </c:pt>
                <c:pt idx="2017">
                  <c:v>-0.44835190058120211</c:v>
                </c:pt>
                <c:pt idx="2018">
                  <c:v>-0.44422857798654192</c:v>
                </c:pt>
                <c:pt idx="2019">
                  <c:v>-0.44422857798654192</c:v>
                </c:pt>
                <c:pt idx="2020">
                  <c:v>-0.44422857798654192</c:v>
                </c:pt>
                <c:pt idx="2021">
                  <c:v>-0.44779447327218236</c:v>
                </c:pt>
                <c:pt idx="2022">
                  <c:v>-0.44015444015444227</c:v>
                </c:pt>
                <c:pt idx="2023">
                  <c:v>-0.43494905278344986</c:v>
                </c:pt>
                <c:pt idx="2024">
                  <c:v>-0.43489986802088931</c:v>
                </c:pt>
                <c:pt idx="2025">
                  <c:v>-0.44433514497208981</c:v>
                </c:pt>
                <c:pt idx="2026">
                  <c:v>-0.43977735697481135</c:v>
                </c:pt>
                <c:pt idx="2027">
                  <c:v>-0.43549008517161603</c:v>
                </c:pt>
                <c:pt idx="2028">
                  <c:v>-0.44819614883309367</c:v>
                </c:pt>
                <c:pt idx="2029">
                  <c:v>-0.44104796334095919</c:v>
                </c:pt>
                <c:pt idx="2030">
                  <c:v>-0.43317840133126984</c:v>
                </c:pt>
                <c:pt idx="2031">
                  <c:v>-0.43606390740148926</c:v>
                </c:pt>
                <c:pt idx="2032">
                  <c:v>-0.43877726680274676</c:v>
                </c:pt>
                <c:pt idx="2033">
                  <c:v>-0.42744017903253806</c:v>
                </c:pt>
                <c:pt idx="2034">
                  <c:v>-0.43329316577724453</c:v>
                </c:pt>
                <c:pt idx="2035">
                  <c:v>-0.43885924140701438</c:v>
                </c:pt>
                <c:pt idx="2036">
                  <c:v>-0.43177663559829382</c:v>
                </c:pt>
                <c:pt idx="2037">
                  <c:v>-0.43216191623835165</c:v>
                </c:pt>
                <c:pt idx="2038">
                  <c:v>-0.43771159694726791</c:v>
                </c:pt>
                <c:pt idx="2039">
                  <c:v>-0.43685086360245817</c:v>
                </c:pt>
                <c:pt idx="2040">
                  <c:v>-0.43857233029207776</c:v>
                </c:pt>
                <c:pt idx="2041">
                  <c:v>-0.42463664756658615</c:v>
                </c:pt>
                <c:pt idx="2042">
                  <c:v>-0.41518497569453217</c:v>
                </c:pt>
                <c:pt idx="2043">
                  <c:v>-0.41515218585282521</c:v>
                </c:pt>
                <c:pt idx="2044">
                  <c:v>-0.40493815016108259</c:v>
                </c:pt>
                <c:pt idx="2045">
                  <c:v>-0.40160178376739142</c:v>
                </c:pt>
                <c:pt idx="2046">
                  <c:v>-0.41062718769725393</c:v>
                </c:pt>
                <c:pt idx="2047">
                  <c:v>-0.41146332866078339</c:v>
                </c:pt>
                <c:pt idx="2048">
                  <c:v>-0.41490626204002246</c:v>
                </c:pt>
                <c:pt idx="2049">
                  <c:v>-0.40620055906680363</c:v>
                </c:pt>
                <c:pt idx="2050">
                  <c:v>-0.40859421751141745</c:v>
                </c:pt>
                <c:pt idx="2051">
                  <c:v>-0.41035667150317079</c:v>
                </c:pt>
                <c:pt idx="2052">
                  <c:v>-0.39894580658912115</c:v>
                </c:pt>
                <c:pt idx="2053">
                  <c:v>-0.39894580658912115</c:v>
                </c:pt>
                <c:pt idx="2054">
                  <c:v>-0.39894580658912115</c:v>
                </c:pt>
                <c:pt idx="2055">
                  <c:v>-0.38635450737361809</c:v>
                </c:pt>
                <c:pt idx="2056">
                  <c:v>-0.38311651050504802</c:v>
                </c:pt>
                <c:pt idx="2057">
                  <c:v>-0.38311651050504802</c:v>
                </c:pt>
                <c:pt idx="2058">
                  <c:v>-0.37247620687111382</c:v>
                </c:pt>
                <c:pt idx="2059">
                  <c:v>-0.37640279041553182</c:v>
                </c:pt>
                <c:pt idx="2060">
                  <c:v>-0.38343621146169171</c:v>
                </c:pt>
                <c:pt idx="2061">
                  <c:v>-0.37639459295510502</c:v>
                </c:pt>
                <c:pt idx="2062">
                  <c:v>-0.38238693652706646</c:v>
                </c:pt>
                <c:pt idx="2063">
                  <c:v>-0.37774717392552049</c:v>
                </c:pt>
                <c:pt idx="2064">
                  <c:v>-0.37924730918361749</c:v>
                </c:pt>
                <c:pt idx="2065">
                  <c:v>-0.37887842346441325</c:v>
                </c:pt>
                <c:pt idx="2066">
                  <c:v>-0.39773258244596066</c:v>
                </c:pt>
                <c:pt idx="2067">
                  <c:v>-0.39849494626564941</c:v>
                </c:pt>
                <c:pt idx="2068">
                  <c:v>-0.39822443007156627</c:v>
                </c:pt>
                <c:pt idx="2069">
                  <c:v>-0.4009049996311167</c:v>
                </c:pt>
                <c:pt idx="2070">
                  <c:v>-0.39136315569436841</c:v>
                </c:pt>
                <c:pt idx="2071">
                  <c:v>-0.39453557287952434</c:v>
                </c:pt>
                <c:pt idx="2072">
                  <c:v>-0.39004336456565991</c:v>
                </c:pt>
                <c:pt idx="2073">
                  <c:v>-0.38705948897031939</c:v>
                </c:pt>
                <c:pt idx="2074">
                  <c:v>-0.3946667322463524</c:v>
                </c:pt>
                <c:pt idx="2075">
                  <c:v>-0.40016722819270822</c:v>
                </c:pt>
                <c:pt idx="2076">
                  <c:v>-0.40016722819270822</c:v>
                </c:pt>
                <c:pt idx="2077">
                  <c:v>-0.4203657706842443</c:v>
                </c:pt>
                <c:pt idx="2078">
                  <c:v>-0.42519407487560579</c:v>
                </c:pt>
                <c:pt idx="2079">
                  <c:v>-0.42213642213642433</c:v>
                </c:pt>
                <c:pt idx="2080">
                  <c:v>-0.422554492618189</c:v>
                </c:pt>
                <c:pt idx="2081">
                  <c:v>-0.4195460246415682</c:v>
                </c:pt>
                <c:pt idx="2082">
                  <c:v>-0.41783275541237541</c:v>
                </c:pt>
                <c:pt idx="2083">
                  <c:v>-0.42443990851634372</c:v>
                </c:pt>
                <c:pt idx="2084">
                  <c:v>-0.41961160432498223</c:v>
                </c:pt>
                <c:pt idx="2085">
                  <c:v>-0.42594004377444072</c:v>
                </c:pt>
                <c:pt idx="2086">
                  <c:v>-0.42594004377444072</c:v>
                </c:pt>
                <c:pt idx="2087">
                  <c:v>-0.41826722081499357</c:v>
                </c:pt>
                <c:pt idx="2088">
                  <c:v>-0.41192238644468149</c:v>
                </c:pt>
                <c:pt idx="2089">
                  <c:v>-0.41334054709851087</c:v>
                </c:pt>
                <c:pt idx="2090">
                  <c:v>-0.41771799096640061</c:v>
                </c:pt>
                <c:pt idx="2091">
                  <c:v>-0.42616957266639</c:v>
                </c:pt>
                <c:pt idx="2092">
                  <c:v>-0.43112083876415286</c:v>
                </c:pt>
                <c:pt idx="2093">
                  <c:v>-0.42559575043651676</c:v>
                </c:pt>
                <c:pt idx="2094">
                  <c:v>-0.42564493519907742</c:v>
                </c:pt>
                <c:pt idx="2095">
                  <c:v>-0.40977465181287043</c:v>
                </c:pt>
                <c:pt idx="2096">
                  <c:v>-0.41355368106960666</c:v>
                </c:pt>
                <c:pt idx="2097">
                  <c:v>-0.42257908499946917</c:v>
                </c:pt>
                <c:pt idx="2098">
                  <c:v>-0.42798121142070389</c:v>
                </c:pt>
                <c:pt idx="2099">
                  <c:v>-0.44724524342358929</c:v>
                </c:pt>
                <c:pt idx="2100">
                  <c:v>-0.45528695210224068</c:v>
                </c:pt>
                <c:pt idx="2101">
                  <c:v>-0.45004057742911441</c:v>
                </c:pt>
                <c:pt idx="2102">
                  <c:v>-0.43962980268712948</c:v>
                </c:pt>
                <c:pt idx="2103">
                  <c:v>-0.43962980268712948</c:v>
                </c:pt>
                <c:pt idx="2104">
                  <c:v>-0.43962980268712948</c:v>
                </c:pt>
                <c:pt idx="2105">
                  <c:v>-0.42247251801392127</c:v>
                </c:pt>
                <c:pt idx="2106">
                  <c:v>-0.41808687668560485</c:v>
                </c:pt>
                <c:pt idx="2107">
                  <c:v>-0.41689824492372463</c:v>
                </c:pt>
                <c:pt idx="2108">
                  <c:v>-0.4191279541598032</c:v>
                </c:pt>
                <c:pt idx="2109">
                  <c:v>-0.40886473370550003</c:v>
                </c:pt>
                <c:pt idx="2110">
                  <c:v>-0.40169195583208528</c:v>
                </c:pt>
                <c:pt idx="2111">
                  <c:v>-0.40166736345080489</c:v>
                </c:pt>
                <c:pt idx="2112">
                  <c:v>-0.39819983769028544</c:v>
                </c:pt>
                <c:pt idx="2113">
                  <c:v>-0.40211002631384984</c:v>
                </c:pt>
                <c:pt idx="2114">
                  <c:v>-0.39524875193665199</c:v>
                </c:pt>
                <c:pt idx="2115">
                  <c:v>-0.40083941994770211</c:v>
                </c:pt>
                <c:pt idx="2116">
                  <c:v>-0.39974915771094299</c:v>
                </c:pt>
                <c:pt idx="2117">
                  <c:v>-0.39550287320988142</c:v>
                </c:pt>
                <c:pt idx="2118">
                  <c:v>-0.39705219323053909</c:v>
                </c:pt>
                <c:pt idx="2119">
                  <c:v>-0.39705219323053909</c:v>
                </c:pt>
                <c:pt idx="2120">
                  <c:v>-0.3870922788120259</c:v>
                </c:pt>
                <c:pt idx="2121">
                  <c:v>-0.37893580568739993</c:v>
                </c:pt>
                <c:pt idx="2122">
                  <c:v>-0.37892760822697313</c:v>
                </c:pt>
                <c:pt idx="2123">
                  <c:v>-0.38450188131716978</c:v>
                </c:pt>
                <c:pt idx="2124">
                  <c:v>-0.38977284837157633</c:v>
                </c:pt>
                <c:pt idx="2125">
                  <c:v>-0.39706039069096577</c:v>
                </c:pt>
                <c:pt idx="2126">
                  <c:v>-0.39419127954159983</c:v>
                </c:pt>
                <c:pt idx="2127">
                  <c:v>-0.39269934174392951</c:v>
                </c:pt>
                <c:pt idx="2128">
                  <c:v>-0.39487166875702084</c:v>
                </c:pt>
                <c:pt idx="2129">
                  <c:v>-0.39638819893597133</c:v>
                </c:pt>
                <c:pt idx="2130">
                  <c:v>-0.40452827713974382</c:v>
                </c:pt>
                <c:pt idx="2131">
                  <c:v>-0.39482248399446018</c:v>
                </c:pt>
                <c:pt idx="2132">
                  <c:v>-0.39533072654091939</c:v>
                </c:pt>
                <c:pt idx="2133">
                  <c:v>-0.41357007599045981</c:v>
                </c:pt>
                <c:pt idx="2134">
                  <c:v>-0.41447179663740341</c:v>
                </c:pt>
                <c:pt idx="2135">
                  <c:v>-0.42505471804835027</c:v>
                </c:pt>
                <c:pt idx="2136">
                  <c:v>-0.41991491036077189</c:v>
                </c:pt>
                <c:pt idx="2137">
                  <c:v>-0.4162916328521441</c:v>
                </c:pt>
                <c:pt idx="2138">
                  <c:v>-0.42427595930780815</c:v>
                </c:pt>
                <c:pt idx="2139">
                  <c:v>-0.43279312069121156</c:v>
                </c:pt>
                <c:pt idx="2140">
                  <c:v>-0.43941666871603347</c:v>
                </c:pt>
                <c:pt idx="2141">
                  <c:v>-0.41742288239103698</c:v>
                </c:pt>
                <c:pt idx="2142">
                  <c:v>-0.4278500520538755</c:v>
                </c:pt>
                <c:pt idx="2143">
                  <c:v>-0.44913065932174379</c:v>
                </c:pt>
                <c:pt idx="2144">
                  <c:v>-0.45186041364385476</c:v>
                </c:pt>
                <c:pt idx="2145">
                  <c:v>-0.45110624728459292</c:v>
                </c:pt>
                <c:pt idx="2146">
                  <c:v>-0.4377853740911084</c:v>
                </c:pt>
                <c:pt idx="2147">
                  <c:v>-0.4311618260662865</c:v>
                </c:pt>
                <c:pt idx="2148">
                  <c:v>-0.42711228061546713</c:v>
                </c:pt>
                <c:pt idx="2149">
                  <c:v>-0.40755314003721832</c:v>
                </c:pt>
                <c:pt idx="2150">
                  <c:v>-0.41905417701596226</c:v>
                </c:pt>
                <c:pt idx="2151">
                  <c:v>-0.42492355868152221</c:v>
                </c:pt>
                <c:pt idx="2152">
                  <c:v>-0.41661133380878779</c:v>
                </c:pt>
                <c:pt idx="2153">
                  <c:v>-0.42744837649296419</c:v>
                </c:pt>
                <c:pt idx="2154">
                  <c:v>-0.43975276459353063</c:v>
                </c:pt>
                <c:pt idx="2155">
                  <c:v>-0.44405643131757944</c:v>
                </c:pt>
                <c:pt idx="2156">
                  <c:v>-0.45250801301756882</c:v>
                </c:pt>
                <c:pt idx="2157">
                  <c:v>-0.44535982752543424</c:v>
                </c:pt>
                <c:pt idx="2158">
                  <c:v>-0.43305543942486779</c:v>
                </c:pt>
                <c:pt idx="2159">
                  <c:v>-0.41698021952799191</c:v>
                </c:pt>
                <c:pt idx="2160">
                  <c:v>-0.42945675429752028</c:v>
                </c:pt>
                <c:pt idx="2161">
                  <c:v>-0.43730992138635616</c:v>
                </c:pt>
                <c:pt idx="2162">
                  <c:v>-0.42828451745649365</c:v>
                </c:pt>
                <c:pt idx="2163">
                  <c:v>-0.44301535384338098</c:v>
                </c:pt>
                <c:pt idx="2164">
                  <c:v>-0.44281041733271198</c:v>
                </c:pt>
                <c:pt idx="2165">
                  <c:v>-0.46533703858544784</c:v>
                </c:pt>
                <c:pt idx="2166">
                  <c:v>-0.47319020567428371</c:v>
                </c:pt>
                <c:pt idx="2167">
                  <c:v>-0.47314921837214996</c:v>
                </c:pt>
                <c:pt idx="2168">
                  <c:v>-0.47314921837214996</c:v>
                </c:pt>
                <c:pt idx="2169">
                  <c:v>-0.4783218159014353</c:v>
                </c:pt>
                <c:pt idx="2170">
                  <c:v>-0.49878267712662772</c:v>
                </c:pt>
                <c:pt idx="2171">
                  <c:v>-0.48796202936330491</c:v>
                </c:pt>
                <c:pt idx="2172">
                  <c:v>-0.47673150857864399</c:v>
                </c:pt>
                <c:pt idx="2173">
                  <c:v>-0.48027281148300427</c:v>
                </c:pt>
                <c:pt idx="2174">
                  <c:v>-0.47124740755314176</c:v>
                </c:pt>
                <c:pt idx="2175">
                  <c:v>-0.46449270016149158</c:v>
                </c:pt>
                <c:pt idx="2176">
                  <c:v>-0.45656575592881488</c:v>
                </c:pt>
                <c:pt idx="2177">
                  <c:v>-0.45791013943880343</c:v>
                </c:pt>
                <c:pt idx="2178">
                  <c:v>-0.46141045504102984</c:v>
                </c:pt>
                <c:pt idx="2179">
                  <c:v>-0.45196698062940255</c:v>
                </c:pt>
                <c:pt idx="2180">
                  <c:v>-0.46450909508234495</c:v>
                </c:pt>
                <c:pt idx="2181">
                  <c:v>-0.47928911623179282</c:v>
                </c:pt>
                <c:pt idx="2182">
                  <c:v>-0.47582978793170028</c:v>
                </c:pt>
                <c:pt idx="2183">
                  <c:v>-0.47458377394683282</c:v>
                </c:pt>
                <c:pt idx="2184">
                  <c:v>-0.46027920550213708</c:v>
                </c:pt>
                <c:pt idx="2185">
                  <c:v>-0.43397355499266499</c:v>
                </c:pt>
                <c:pt idx="2186">
                  <c:v>-0.43057980637598636</c:v>
                </c:pt>
                <c:pt idx="2187">
                  <c:v>-0.40909426259744908</c:v>
                </c:pt>
                <c:pt idx="2188">
                  <c:v>-0.43490806548131555</c:v>
                </c:pt>
                <c:pt idx="2189">
                  <c:v>-0.43862971251506455</c:v>
                </c:pt>
                <c:pt idx="2190">
                  <c:v>-0.4197181713105298</c:v>
                </c:pt>
                <c:pt idx="2191">
                  <c:v>-0.43261277656182295</c:v>
                </c:pt>
                <c:pt idx="2192">
                  <c:v>-0.45687725942503188</c:v>
                </c:pt>
                <c:pt idx="2193">
                  <c:v>-0.45845117182696971</c:v>
                </c:pt>
                <c:pt idx="2194">
                  <c:v>-0.45676249497905719</c:v>
                </c:pt>
                <c:pt idx="2195">
                  <c:v>-0.46709949257720129</c:v>
                </c:pt>
                <c:pt idx="2196">
                  <c:v>-0.45699202387100646</c:v>
                </c:pt>
                <c:pt idx="2197">
                  <c:v>-0.44388428464861762</c:v>
                </c:pt>
                <c:pt idx="2198">
                  <c:v>-0.45114723458672679</c:v>
                </c:pt>
                <c:pt idx="2199">
                  <c:v>-0.45508201559157146</c:v>
                </c:pt>
                <c:pt idx="2200">
                  <c:v>-0.44352359638984018</c:v>
                </c:pt>
                <c:pt idx="2201">
                  <c:v>-0.47714138159998198</c:v>
                </c:pt>
                <c:pt idx="2202">
                  <c:v>-0.47847756764954386</c:v>
                </c:pt>
                <c:pt idx="2203">
                  <c:v>-0.46794383100115755</c:v>
                </c:pt>
                <c:pt idx="2204">
                  <c:v>-0.46287780045742011</c:v>
                </c:pt>
                <c:pt idx="2205">
                  <c:v>-0.46046774709195271</c:v>
                </c:pt>
                <c:pt idx="2206">
                  <c:v>-0.44564673864037097</c:v>
                </c:pt>
                <c:pt idx="2207">
                  <c:v>-0.44156440334784475</c:v>
                </c:pt>
                <c:pt idx="2208">
                  <c:v>-0.44400724655501911</c:v>
                </c:pt>
                <c:pt idx="2209">
                  <c:v>-0.43853134298994356</c:v>
                </c:pt>
                <c:pt idx="2210">
                  <c:v>-0.45205715269409719</c:v>
                </c:pt>
                <c:pt idx="2211">
                  <c:v>-0.46841928370590968</c:v>
                </c:pt>
                <c:pt idx="2212">
                  <c:v>-0.46822254465566748</c:v>
                </c:pt>
                <c:pt idx="2213">
                  <c:v>-0.46632893129708586</c:v>
                </c:pt>
                <c:pt idx="2214">
                  <c:v>-0.46450089762191848</c:v>
                </c:pt>
                <c:pt idx="2215">
                  <c:v>-0.476116699046637</c:v>
                </c:pt>
                <c:pt idx="2216">
                  <c:v>-0.45848396166867667</c:v>
                </c:pt>
                <c:pt idx="2217">
                  <c:v>-0.45823803785587391</c:v>
                </c:pt>
                <c:pt idx="2218">
                  <c:v>-0.46208264679602429</c:v>
                </c:pt>
                <c:pt idx="2219">
                  <c:v>-0.45279492413250555</c:v>
                </c:pt>
                <c:pt idx="2220">
                  <c:v>-0.44519587831689922</c:v>
                </c:pt>
                <c:pt idx="2221">
                  <c:v>-0.46189410520620888</c:v>
                </c:pt>
                <c:pt idx="2222">
                  <c:v>-0.46284501061571304</c:v>
                </c:pt>
                <c:pt idx="2223">
                  <c:v>-0.46373853380222985</c:v>
                </c:pt>
                <c:pt idx="2224">
                  <c:v>-0.46370574396052289</c:v>
                </c:pt>
                <c:pt idx="2225">
                  <c:v>-0.46847666592889714</c:v>
                </c:pt>
                <c:pt idx="2226">
                  <c:v>-0.46740279861299161</c:v>
                </c:pt>
                <c:pt idx="2227">
                  <c:v>-0.45431965177188305</c:v>
                </c:pt>
                <c:pt idx="2228">
                  <c:v>-0.46459106968661301</c:v>
                </c:pt>
                <c:pt idx="2229">
                  <c:v>-0.46642730082220718</c:v>
                </c:pt>
                <c:pt idx="2230">
                  <c:v>-0.47371484314159662</c:v>
                </c:pt>
                <c:pt idx="2231">
                  <c:v>-0.46536982842715524</c:v>
                </c:pt>
                <c:pt idx="2232">
                  <c:v>-0.46407462967972712</c:v>
                </c:pt>
                <c:pt idx="2233">
                  <c:v>-0.45264736984482401</c:v>
                </c:pt>
                <c:pt idx="2234">
                  <c:v>-0.45383600160670412</c:v>
                </c:pt>
                <c:pt idx="2235">
                  <c:v>-0.44602382182000211</c:v>
                </c:pt>
                <c:pt idx="2236">
                  <c:v>-0.45005697234996789</c:v>
                </c:pt>
                <c:pt idx="2237">
                  <c:v>-0.45492626384346324</c:v>
                </c:pt>
                <c:pt idx="2238">
                  <c:v>-0.45274573936994522</c:v>
                </c:pt>
                <c:pt idx="2239">
                  <c:v>-0.45761503086344058</c:v>
                </c:pt>
                <c:pt idx="2240">
                  <c:v>-0.45690185180631238</c:v>
                </c:pt>
                <c:pt idx="2241">
                  <c:v>-0.45870529310019947</c:v>
                </c:pt>
                <c:pt idx="2242">
                  <c:v>-0.45218831206092547</c:v>
                </c:pt>
                <c:pt idx="2243">
                  <c:v>-0.44822074121437383</c:v>
                </c:pt>
                <c:pt idx="2244">
                  <c:v>-0.44516308847519248</c:v>
                </c:pt>
                <c:pt idx="2245">
                  <c:v>-0.43944945855774098</c:v>
                </c:pt>
              </c:numCache>
            </c:numRef>
          </c:val>
          <c:smooth val="0"/>
          <c:extLst>
            <c:ext xmlns:c16="http://schemas.microsoft.com/office/drawing/2014/chart" uri="{C3380CC4-5D6E-409C-BE32-E72D297353CC}">
              <c16:uniqueId val="{00000000-73AA-4102-B8E0-26F0057B859F}"/>
            </c:ext>
          </c:extLst>
        </c:ser>
        <c:ser>
          <c:idx val="1"/>
          <c:order val="1"/>
          <c:tx>
            <c:strRef>
              <c:f>Performance!$Q$3</c:f>
              <c:strCache>
                <c:ptCount val="1"/>
                <c:pt idx="0">
                  <c:v>標普高盛原油多月份期貨合約55/30/15 1M/2M/3M （美元）ER指數</c:v>
                </c:pt>
              </c:strCache>
            </c:strRef>
          </c:tx>
          <c:marker>
            <c:symbol val="none"/>
          </c:marker>
          <c:cat>
            <c:numRef>
              <c:f>Performance!$A$4:$A$2705</c:f>
              <c:numCache>
                <c:formatCode>m/d/yyyy</c:formatCode>
                <c:ptCount val="2702"/>
                <c:pt idx="0">
                  <c:v>42488</c:v>
                </c:pt>
                <c:pt idx="1">
                  <c:v>42489</c:v>
                </c:pt>
                <c:pt idx="2">
                  <c:v>42492</c:v>
                </c:pt>
                <c:pt idx="3">
                  <c:v>42493</c:v>
                </c:pt>
                <c:pt idx="4">
                  <c:v>42494</c:v>
                </c:pt>
                <c:pt idx="5">
                  <c:v>42495</c:v>
                </c:pt>
                <c:pt idx="6">
                  <c:v>42496</c:v>
                </c:pt>
                <c:pt idx="7">
                  <c:v>42499</c:v>
                </c:pt>
                <c:pt idx="8">
                  <c:v>42500</c:v>
                </c:pt>
                <c:pt idx="9">
                  <c:v>42501</c:v>
                </c:pt>
                <c:pt idx="10">
                  <c:v>42502</c:v>
                </c:pt>
                <c:pt idx="11">
                  <c:v>42503</c:v>
                </c:pt>
                <c:pt idx="12">
                  <c:v>42506</c:v>
                </c:pt>
                <c:pt idx="13">
                  <c:v>42507</c:v>
                </c:pt>
                <c:pt idx="14">
                  <c:v>42508</c:v>
                </c:pt>
                <c:pt idx="15">
                  <c:v>42509</c:v>
                </c:pt>
                <c:pt idx="16">
                  <c:v>42510</c:v>
                </c:pt>
                <c:pt idx="17">
                  <c:v>42513</c:v>
                </c:pt>
                <c:pt idx="18">
                  <c:v>42514</c:v>
                </c:pt>
                <c:pt idx="19">
                  <c:v>42515</c:v>
                </c:pt>
                <c:pt idx="20">
                  <c:v>42516</c:v>
                </c:pt>
                <c:pt idx="21">
                  <c:v>42517</c:v>
                </c:pt>
                <c:pt idx="22">
                  <c:v>42520</c:v>
                </c:pt>
                <c:pt idx="23">
                  <c:v>42521</c:v>
                </c:pt>
                <c:pt idx="24">
                  <c:v>42522</c:v>
                </c:pt>
                <c:pt idx="25">
                  <c:v>42523</c:v>
                </c:pt>
                <c:pt idx="26">
                  <c:v>42524</c:v>
                </c:pt>
                <c:pt idx="27">
                  <c:v>42527</c:v>
                </c:pt>
                <c:pt idx="28">
                  <c:v>42528</c:v>
                </c:pt>
                <c:pt idx="29">
                  <c:v>42529</c:v>
                </c:pt>
                <c:pt idx="30">
                  <c:v>42530</c:v>
                </c:pt>
                <c:pt idx="31">
                  <c:v>42531</c:v>
                </c:pt>
                <c:pt idx="32">
                  <c:v>42534</c:v>
                </c:pt>
                <c:pt idx="33">
                  <c:v>42535</c:v>
                </c:pt>
                <c:pt idx="34">
                  <c:v>42536</c:v>
                </c:pt>
                <c:pt idx="35">
                  <c:v>42537</c:v>
                </c:pt>
                <c:pt idx="36">
                  <c:v>42538</c:v>
                </c:pt>
                <c:pt idx="37">
                  <c:v>42541</c:v>
                </c:pt>
                <c:pt idx="38">
                  <c:v>42542</c:v>
                </c:pt>
                <c:pt idx="39">
                  <c:v>42543</c:v>
                </c:pt>
                <c:pt idx="40">
                  <c:v>42544</c:v>
                </c:pt>
                <c:pt idx="41">
                  <c:v>42545</c:v>
                </c:pt>
                <c:pt idx="42">
                  <c:v>42548</c:v>
                </c:pt>
                <c:pt idx="43">
                  <c:v>42549</c:v>
                </c:pt>
                <c:pt idx="44">
                  <c:v>42550</c:v>
                </c:pt>
                <c:pt idx="45">
                  <c:v>42551</c:v>
                </c:pt>
                <c:pt idx="46">
                  <c:v>42552</c:v>
                </c:pt>
                <c:pt idx="47">
                  <c:v>42555</c:v>
                </c:pt>
                <c:pt idx="48">
                  <c:v>42556</c:v>
                </c:pt>
                <c:pt idx="49">
                  <c:v>42557</c:v>
                </c:pt>
                <c:pt idx="50">
                  <c:v>42558</c:v>
                </c:pt>
                <c:pt idx="51">
                  <c:v>42559</c:v>
                </c:pt>
                <c:pt idx="52">
                  <c:v>42562</c:v>
                </c:pt>
                <c:pt idx="53">
                  <c:v>42563</c:v>
                </c:pt>
                <c:pt idx="54">
                  <c:v>42564</c:v>
                </c:pt>
                <c:pt idx="55">
                  <c:v>42565</c:v>
                </c:pt>
                <c:pt idx="56">
                  <c:v>42566</c:v>
                </c:pt>
                <c:pt idx="57">
                  <c:v>42569</c:v>
                </c:pt>
                <c:pt idx="58">
                  <c:v>42570</c:v>
                </c:pt>
                <c:pt idx="59">
                  <c:v>42571</c:v>
                </c:pt>
                <c:pt idx="60">
                  <c:v>42572</c:v>
                </c:pt>
                <c:pt idx="61">
                  <c:v>42573</c:v>
                </c:pt>
                <c:pt idx="62">
                  <c:v>42576</c:v>
                </c:pt>
                <c:pt idx="63">
                  <c:v>42577</c:v>
                </c:pt>
                <c:pt idx="64">
                  <c:v>42578</c:v>
                </c:pt>
                <c:pt idx="65">
                  <c:v>42579</c:v>
                </c:pt>
                <c:pt idx="66">
                  <c:v>42580</c:v>
                </c:pt>
                <c:pt idx="67">
                  <c:v>42583</c:v>
                </c:pt>
                <c:pt idx="68">
                  <c:v>42584</c:v>
                </c:pt>
                <c:pt idx="69">
                  <c:v>42585</c:v>
                </c:pt>
                <c:pt idx="70">
                  <c:v>42586</c:v>
                </c:pt>
                <c:pt idx="71">
                  <c:v>42587</c:v>
                </c:pt>
                <c:pt idx="72">
                  <c:v>42590</c:v>
                </c:pt>
                <c:pt idx="73">
                  <c:v>42591</c:v>
                </c:pt>
                <c:pt idx="74">
                  <c:v>42592</c:v>
                </c:pt>
                <c:pt idx="75">
                  <c:v>42593</c:v>
                </c:pt>
                <c:pt idx="76">
                  <c:v>42594</c:v>
                </c:pt>
                <c:pt idx="77">
                  <c:v>42597</c:v>
                </c:pt>
                <c:pt idx="78">
                  <c:v>42598</c:v>
                </c:pt>
                <c:pt idx="79">
                  <c:v>42599</c:v>
                </c:pt>
                <c:pt idx="80">
                  <c:v>42600</c:v>
                </c:pt>
                <c:pt idx="81">
                  <c:v>42601</c:v>
                </c:pt>
                <c:pt idx="82">
                  <c:v>42604</c:v>
                </c:pt>
                <c:pt idx="83">
                  <c:v>42605</c:v>
                </c:pt>
                <c:pt idx="84">
                  <c:v>42606</c:v>
                </c:pt>
                <c:pt idx="85">
                  <c:v>42607</c:v>
                </c:pt>
                <c:pt idx="86">
                  <c:v>42608</c:v>
                </c:pt>
                <c:pt idx="87">
                  <c:v>42611</c:v>
                </c:pt>
                <c:pt idx="88">
                  <c:v>42612</c:v>
                </c:pt>
                <c:pt idx="89">
                  <c:v>42613</c:v>
                </c:pt>
                <c:pt idx="90">
                  <c:v>42614</c:v>
                </c:pt>
                <c:pt idx="91">
                  <c:v>42615</c:v>
                </c:pt>
                <c:pt idx="92">
                  <c:v>42618</c:v>
                </c:pt>
                <c:pt idx="93">
                  <c:v>42619</c:v>
                </c:pt>
                <c:pt idx="94">
                  <c:v>42620</c:v>
                </c:pt>
                <c:pt idx="95">
                  <c:v>42621</c:v>
                </c:pt>
                <c:pt idx="96">
                  <c:v>42622</c:v>
                </c:pt>
                <c:pt idx="97">
                  <c:v>42625</c:v>
                </c:pt>
                <c:pt idx="98">
                  <c:v>42626</c:v>
                </c:pt>
                <c:pt idx="99">
                  <c:v>42627</c:v>
                </c:pt>
                <c:pt idx="100">
                  <c:v>42628</c:v>
                </c:pt>
                <c:pt idx="101">
                  <c:v>42629</c:v>
                </c:pt>
                <c:pt idx="102">
                  <c:v>42632</c:v>
                </c:pt>
                <c:pt idx="103">
                  <c:v>42633</c:v>
                </c:pt>
                <c:pt idx="104">
                  <c:v>42634</c:v>
                </c:pt>
                <c:pt idx="105">
                  <c:v>42635</c:v>
                </c:pt>
                <c:pt idx="106">
                  <c:v>42636</c:v>
                </c:pt>
                <c:pt idx="107">
                  <c:v>42639</c:v>
                </c:pt>
                <c:pt idx="108">
                  <c:v>42640</c:v>
                </c:pt>
                <c:pt idx="109">
                  <c:v>42641</c:v>
                </c:pt>
                <c:pt idx="110">
                  <c:v>42642</c:v>
                </c:pt>
                <c:pt idx="111">
                  <c:v>42643</c:v>
                </c:pt>
                <c:pt idx="112">
                  <c:v>42646</c:v>
                </c:pt>
                <c:pt idx="113">
                  <c:v>42647</c:v>
                </c:pt>
                <c:pt idx="114">
                  <c:v>42648</c:v>
                </c:pt>
                <c:pt idx="115">
                  <c:v>42649</c:v>
                </c:pt>
                <c:pt idx="116">
                  <c:v>42650</c:v>
                </c:pt>
                <c:pt idx="117">
                  <c:v>42653</c:v>
                </c:pt>
                <c:pt idx="118">
                  <c:v>42654</c:v>
                </c:pt>
                <c:pt idx="119">
                  <c:v>42655</c:v>
                </c:pt>
                <c:pt idx="120">
                  <c:v>42656</c:v>
                </c:pt>
                <c:pt idx="121">
                  <c:v>42657</c:v>
                </c:pt>
                <c:pt idx="122">
                  <c:v>42660</c:v>
                </c:pt>
                <c:pt idx="123">
                  <c:v>42661</c:v>
                </c:pt>
                <c:pt idx="124">
                  <c:v>42662</c:v>
                </c:pt>
                <c:pt idx="125">
                  <c:v>42663</c:v>
                </c:pt>
                <c:pt idx="126">
                  <c:v>42664</c:v>
                </c:pt>
                <c:pt idx="127">
                  <c:v>42667</c:v>
                </c:pt>
                <c:pt idx="128">
                  <c:v>42668</c:v>
                </c:pt>
                <c:pt idx="129">
                  <c:v>42669</c:v>
                </c:pt>
                <c:pt idx="130">
                  <c:v>42670</c:v>
                </c:pt>
                <c:pt idx="131">
                  <c:v>42671</c:v>
                </c:pt>
                <c:pt idx="132">
                  <c:v>42674</c:v>
                </c:pt>
                <c:pt idx="133">
                  <c:v>42675</c:v>
                </c:pt>
                <c:pt idx="134">
                  <c:v>42676</c:v>
                </c:pt>
                <c:pt idx="135">
                  <c:v>42677</c:v>
                </c:pt>
                <c:pt idx="136">
                  <c:v>42678</c:v>
                </c:pt>
                <c:pt idx="137">
                  <c:v>42681</c:v>
                </c:pt>
                <c:pt idx="138">
                  <c:v>42682</c:v>
                </c:pt>
                <c:pt idx="139">
                  <c:v>42683</c:v>
                </c:pt>
                <c:pt idx="140">
                  <c:v>42684</c:v>
                </c:pt>
                <c:pt idx="141">
                  <c:v>42685</c:v>
                </c:pt>
                <c:pt idx="142">
                  <c:v>42688</c:v>
                </c:pt>
                <c:pt idx="143">
                  <c:v>42689</c:v>
                </c:pt>
                <c:pt idx="144">
                  <c:v>42690</c:v>
                </c:pt>
                <c:pt idx="145">
                  <c:v>42691</c:v>
                </c:pt>
                <c:pt idx="146">
                  <c:v>42692</c:v>
                </c:pt>
                <c:pt idx="147">
                  <c:v>42695</c:v>
                </c:pt>
                <c:pt idx="148">
                  <c:v>42696</c:v>
                </c:pt>
                <c:pt idx="149">
                  <c:v>42697</c:v>
                </c:pt>
                <c:pt idx="150">
                  <c:v>42698</c:v>
                </c:pt>
                <c:pt idx="151">
                  <c:v>42699</c:v>
                </c:pt>
                <c:pt idx="152">
                  <c:v>42702</c:v>
                </c:pt>
                <c:pt idx="153">
                  <c:v>42703</c:v>
                </c:pt>
                <c:pt idx="154">
                  <c:v>42704</c:v>
                </c:pt>
                <c:pt idx="155">
                  <c:v>42705</c:v>
                </c:pt>
                <c:pt idx="156">
                  <c:v>42706</c:v>
                </c:pt>
                <c:pt idx="157">
                  <c:v>42709</c:v>
                </c:pt>
                <c:pt idx="158">
                  <c:v>42710</c:v>
                </c:pt>
                <c:pt idx="159">
                  <c:v>42711</c:v>
                </c:pt>
                <c:pt idx="160">
                  <c:v>42712</c:v>
                </c:pt>
                <c:pt idx="161">
                  <c:v>42713</c:v>
                </c:pt>
                <c:pt idx="162">
                  <c:v>42716</c:v>
                </c:pt>
                <c:pt idx="163">
                  <c:v>42717</c:v>
                </c:pt>
                <c:pt idx="164">
                  <c:v>42718</c:v>
                </c:pt>
                <c:pt idx="165">
                  <c:v>42719</c:v>
                </c:pt>
                <c:pt idx="166">
                  <c:v>42720</c:v>
                </c:pt>
                <c:pt idx="167">
                  <c:v>42723</c:v>
                </c:pt>
                <c:pt idx="168">
                  <c:v>42724</c:v>
                </c:pt>
                <c:pt idx="169">
                  <c:v>42725</c:v>
                </c:pt>
                <c:pt idx="170">
                  <c:v>42726</c:v>
                </c:pt>
                <c:pt idx="171">
                  <c:v>42727</c:v>
                </c:pt>
                <c:pt idx="172">
                  <c:v>42730</c:v>
                </c:pt>
                <c:pt idx="173">
                  <c:v>42731</c:v>
                </c:pt>
                <c:pt idx="174">
                  <c:v>42732</c:v>
                </c:pt>
                <c:pt idx="175">
                  <c:v>42733</c:v>
                </c:pt>
                <c:pt idx="176">
                  <c:v>42734</c:v>
                </c:pt>
                <c:pt idx="177">
                  <c:v>42737</c:v>
                </c:pt>
                <c:pt idx="178">
                  <c:v>42738</c:v>
                </c:pt>
                <c:pt idx="179">
                  <c:v>42739</c:v>
                </c:pt>
                <c:pt idx="180">
                  <c:v>42740</c:v>
                </c:pt>
                <c:pt idx="181">
                  <c:v>42741</c:v>
                </c:pt>
                <c:pt idx="182">
                  <c:v>42744</c:v>
                </c:pt>
                <c:pt idx="183">
                  <c:v>42745</c:v>
                </c:pt>
                <c:pt idx="184">
                  <c:v>42746</c:v>
                </c:pt>
                <c:pt idx="185">
                  <c:v>42747</c:v>
                </c:pt>
                <c:pt idx="186">
                  <c:v>42748</c:v>
                </c:pt>
                <c:pt idx="187">
                  <c:v>42751</c:v>
                </c:pt>
                <c:pt idx="188">
                  <c:v>42752</c:v>
                </c:pt>
                <c:pt idx="189">
                  <c:v>42753</c:v>
                </c:pt>
                <c:pt idx="190">
                  <c:v>42754</c:v>
                </c:pt>
                <c:pt idx="191">
                  <c:v>42755</c:v>
                </c:pt>
                <c:pt idx="192">
                  <c:v>42758</c:v>
                </c:pt>
                <c:pt idx="193">
                  <c:v>42759</c:v>
                </c:pt>
                <c:pt idx="194">
                  <c:v>42760</c:v>
                </c:pt>
                <c:pt idx="195">
                  <c:v>42761</c:v>
                </c:pt>
                <c:pt idx="196">
                  <c:v>42762</c:v>
                </c:pt>
                <c:pt idx="197">
                  <c:v>42765</c:v>
                </c:pt>
                <c:pt idx="198">
                  <c:v>42766</c:v>
                </c:pt>
                <c:pt idx="199">
                  <c:v>42767</c:v>
                </c:pt>
                <c:pt idx="200">
                  <c:v>42768</c:v>
                </c:pt>
                <c:pt idx="201">
                  <c:v>42769</c:v>
                </c:pt>
                <c:pt idx="202">
                  <c:v>42772</c:v>
                </c:pt>
                <c:pt idx="203">
                  <c:v>42773</c:v>
                </c:pt>
                <c:pt idx="204">
                  <c:v>42774</c:v>
                </c:pt>
                <c:pt idx="205">
                  <c:v>42775</c:v>
                </c:pt>
                <c:pt idx="206">
                  <c:v>42776</c:v>
                </c:pt>
                <c:pt idx="207">
                  <c:v>42779</c:v>
                </c:pt>
                <c:pt idx="208">
                  <c:v>42780</c:v>
                </c:pt>
                <c:pt idx="209">
                  <c:v>42781</c:v>
                </c:pt>
                <c:pt idx="210">
                  <c:v>42782</c:v>
                </c:pt>
                <c:pt idx="211">
                  <c:v>42783</c:v>
                </c:pt>
                <c:pt idx="212">
                  <c:v>42786</c:v>
                </c:pt>
                <c:pt idx="213">
                  <c:v>42787</c:v>
                </c:pt>
                <c:pt idx="214">
                  <c:v>42788</c:v>
                </c:pt>
                <c:pt idx="215">
                  <c:v>42789</c:v>
                </c:pt>
                <c:pt idx="216">
                  <c:v>42790</c:v>
                </c:pt>
                <c:pt idx="217">
                  <c:v>42793</c:v>
                </c:pt>
                <c:pt idx="218">
                  <c:v>42794</c:v>
                </c:pt>
                <c:pt idx="219">
                  <c:v>42795</c:v>
                </c:pt>
                <c:pt idx="220">
                  <c:v>42796</c:v>
                </c:pt>
                <c:pt idx="221">
                  <c:v>42797</c:v>
                </c:pt>
                <c:pt idx="222">
                  <c:v>42800</c:v>
                </c:pt>
                <c:pt idx="223">
                  <c:v>42801</c:v>
                </c:pt>
                <c:pt idx="224">
                  <c:v>42802</c:v>
                </c:pt>
                <c:pt idx="225">
                  <c:v>42803</c:v>
                </c:pt>
                <c:pt idx="226">
                  <c:v>42804</c:v>
                </c:pt>
                <c:pt idx="227">
                  <c:v>42807</c:v>
                </c:pt>
                <c:pt idx="228">
                  <c:v>42808</c:v>
                </c:pt>
                <c:pt idx="229">
                  <c:v>42809</c:v>
                </c:pt>
                <c:pt idx="230">
                  <c:v>42810</c:v>
                </c:pt>
                <c:pt idx="231">
                  <c:v>42811</c:v>
                </c:pt>
                <c:pt idx="232">
                  <c:v>42814</c:v>
                </c:pt>
                <c:pt idx="233">
                  <c:v>42815</c:v>
                </c:pt>
                <c:pt idx="234">
                  <c:v>42816</c:v>
                </c:pt>
                <c:pt idx="235">
                  <c:v>42817</c:v>
                </c:pt>
                <c:pt idx="236">
                  <c:v>42818</c:v>
                </c:pt>
                <c:pt idx="237">
                  <c:v>42821</c:v>
                </c:pt>
                <c:pt idx="238">
                  <c:v>42822</c:v>
                </c:pt>
                <c:pt idx="239">
                  <c:v>42823</c:v>
                </c:pt>
                <c:pt idx="240">
                  <c:v>42824</c:v>
                </c:pt>
                <c:pt idx="241">
                  <c:v>42825</c:v>
                </c:pt>
                <c:pt idx="242">
                  <c:v>42828</c:v>
                </c:pt>
                <c:pt idx="243">
                  <c:v>42829</c:v>
                </c:pt>
                <c:pt idx="244">
                  <c:v>42830</c:v>
                </c:pt>
                <c:pt idx="245">
                  <c:v>42831</c:v>
                </c:pt>
                <c:pt idx="246">
                  <c:v>42832</c:v>
                </c:pt>
                <c:pt idx="247">
                  <c:v>42835</c:v>
                </c:pt>
                <c:pt idx="248">
                  <c:v>42836</c:v>
                </c:pt>
                <c:pt idx="249">
                  <c:v>42837</c:v>
                </c:pt>
                <c:pt idx="250">
                  <c:v>42838</c:v>
                </c:pt>
                <c:pt idx="251">
                  <c:v>42839</c:v>
                </c:pt>
                <c:pt idx="252">
                  <c:v>42842</c:v>
                </c:pt>
                <c:pt idx="253">
                  <c:v>42843</c:v>
                </c:pt>
                <c:pt idx="254">
                  <c:v>42844</c:v>
                </c:pt>
                <c:pt idx="255">
                  <c:v>42845</c:v>
                </c:pt>
                <c:pt idx="256">
                  <c:v>42846</c:v>
                </c:pt>
                <c:pt idx="257">
                  <c:v>42849</c:v>
                </c:pt>
                <c:pt idx="258">
                  <c:v>42850</c:v>
                </c:pt>
                <c:pt idx="259">
                  <c:v>42851</c:v>
                </c:pt>
                <c:pt idx="260">
                  <c:v>42852</c:v>
                </c:pt>
                <c:pt idx="261">
                  <c:v>42853</c:v>
                </c:pt>
                <c:pt idx="262">
                  <c:v>42856</c:v>
                </c:pt>
                <c:pt idx="263">
                  <c:v>42857</c:v>
                </c:pt>
                <c:pt idx="264">
                  <c:v>42858</c:v>
                </c:pt>
                <c:pt idx="265">
                  <c:v>42859</c:v>
                </c:pt>
                <c:pt idx="266">
                  <c:v>42860</c:v>
                </c:pt>
                <c:pt idx="267">
                  <c:v>42863</c:v>
                </c:pt>
                <c:pt idx="268">
                  <c:v>42864</c:v>
                </c:pt>
                <c:pt idx="269">
                  <c:v>42865</c:v>
                </c:pt>
                <c:pt idx="270">
                  <c:v>42866</c:v>
                </c:pt>
                <c:pt idx="271">
                  <c:v>42867</c:v>
                </c:pt>
                <c:pt idx="272">
                  <c:v>42870</c:v>
                </c:pt>
                <c:pt idx="273">
                  <c:v>42871</c:v>
                </c:pt>
                <c:pt idx="274">
                  <c:v>42872</c:v>
                </c:pt>
                <c:pt idx="275">
                  <c:v>42873</c:v>
                </c:pt>
                <c:pt idx="276">
                  <c:v>42874</c:v>
                </c:pt>
                <c:pt idx="277">
                  <c:v>42877</c:v>
                </c:pt>
                <c:pt idx="278">
                  <c:v>42878</c:v>
                </c:pt>
                <c:pt idx="279">
                  <c:v>42879</c:v>
                </c:pt>
                <c:pt idx="280">
                  <c:v>42880</c:v>
                </c:pt>
                <c:pt idx="281">
                  <c:v>42881</c:v>
                </c:pt>
                <c:pt idx="282">
                  <c:v>42884</c:v>
                </c:pt>
                <c:pt idx="283">
                  <c:v>42885</c:v>
                </c:pt>
                <c:pt idx="284">
                  <c:v>42886</c:v>
                </c:pt>
                <c:pt idx="285">
                  <c:v>42887</c:v>
                </c:pt>
                <c:pt idx="286">
                  <c:v>42888</c:v>
                </c:pt>
                <c:pt idx="287">
                  <c:v>42891</c:v>
                </c:pt>
                <c:pt idx="288">
                  <c:v>42892</c:v>
                </c:pt>
                <c:pt idx="289">
                  <c:v>42893</c:v>
                </c:pt>
                <c:pt idx="290">
                  <c:v>42894</c:v>
                </c:pt>
                <c:pt idx="291">
                  <c:v>42895</c:v>
                </c:pt>
                <c:pt idx="292">
                  <c:v>42898</c:v>
                </c:pt>
                <c:pt idx="293">
                  <c:v>42899</c:v>
                </c:pt>
                <c:pt idx="294">
                  <c:v>42900</c:v>
                </c:pt>
                <c:pt idx="295">
                  <c:v>42901</c:v>
                </c:pt>
                <c:pt idx="296">
                  <c:v>42902</c:v>
                </c:pt>
                <c:pt idx="297">
                  <c:v>42905</c:v>
                </c:pt>
                <c:pt idx="298">
                  <c:v>42906</c:v>
                </c:pt>
                <c:pt idx="299">
                  <c:v>42907</c:v>
                </c:pt>
                <c:pt idx="300">
                  <c:v>42908</c:v>
                </c:pt>
                <c:pt idx="301">
                  <c:v>42909</c:v>
                </c:pt>
                <c:pt idx="302">
                  <c:v>42912</c:v>
                </c:pt>
                <c:pt idx="303">
                  <c:v>42913</c:v>
                </c:pt>
                <c:pt idx="304">
                  <c:v>42914</c:v>
                </c:pt>
                <c:pt idx="305">
                  <c:v>42915</c:v>
                </c:pt>
                <c:pt idx="306">
                  <c:v>42916</c:v>
                </c:pt>
                <c:pt idx="307">
                  <c:v>42919</c:v>
                </c:pt>
                <c:pt idx="308">
                  <c:v>42920</c:v>
                </c:pt>
                <c:pt idx="309">
                  <c:v>42921</c:v>
                </c:pt>
                <c:pt idx="310">
                  <c:v>42922</c:v>
                </c:pt>
                <c:pt idx="311">
                  <c:v>42923</c:v>
                </c:pt>
                <c:pt idx="312">
                  <c:v>42926</c:v>
                </c:pt>
                <c:pt idx="313">
                  <c:v>42927</c:v>
                </c:pt>
                <c:pt idx="314">
                  <c:v>42928</c:v>
                </c:pt>
                <c:pt idx="315">
                  <c:v>42929</c:v>
                </c:pt>
                <c:pt idx="316">
                  <c:v>42930</c:v>
                </c:pt>
                <c:pt idx="317">
                  <c:v>42933</c:v>
                </c:pt>
                <c:pt idx="318">
                  <c:v>42934</c:v>
                </c:pt>
                <c:pt idx="319">
                  <c:v>42935</c:v>
                </c:pt>
                <c:pt idx="320">
                  <c:v>42936</c:v>
                </c:pt>
                <c:pt idx="321">
                  <c:v>42937</c:v>
                </c:pt>
                <c:pt idx="322">
                  <c:v>42940</c:v>
                </c:pt>
                <c:pt idx="323">
                  <c:v>42941</c:v>
                </c:pt>
                <c:pt idx="324">
                  <c:v>42942</c:v>
                </c:pt>
                <c:pt idx="325">
                  <c:v>42943</c:v>
                </c:pt>
                <c:pt idx="326">
                  <c:v>42944</c:v>
                </c:pt>
                <c:pt idx="327">
                  <c:v>42947</c:v>
                </c:pt>
                <c:pt idx="328">
                  <c:v>42948</c:v>
                </c:pt>
                <c:pt idx="329">
                  <c:v>42949</c:v>
                </c:pt>
                <c:pt idx="330">
                  <c:v>42950</c:v>
                </c:pt>
                <c:pt idx="331">
                  <c:v>42951</c:v>
                </c:pt>
                <c:pt idx="332">
                  <c:v>42954</c:v>
                </c:pt>
                <c:pt idx="333">
                  <c:v>42955</c:v>
                </c:pt>
                <c:pt idx="334">
                  <c:v>42956</c:v>
                </c:pt>
                <c:pt idx="335">
                  <c:v>42957</c:v>
                </c:pt>
                <c:pt idx="336">
                  <c:v>42958</c:v>
                </c:pt>
                <c:pt idx="337">
                  <c:v>42961</c:v>
                </c:pt>
                <c:pt idx="338">
                  <c:v>42962</c:v>
                </c:pt>
                <c:pt idx="339">
                  <c:v>42963</c:v>
                </c:pt>
                <c:pt idx="340">
                  <c:v>42964</c:v>
                </c:pt>
                <c:pt idx="341">
                  <c:v>42965</c:v>
                </c:pt>
                <c:pt idx="342">
                  <c:v>42968</c:v>
                </c:pt>
                <c:pt idx="343">
                  <c:v>42969</c:v>
                </c:pt>
                <c:pt idx="344">
                  <c:v>42970</c:v>
                </c:pt>
                <c:pt idx="345">
                  <c:v>42971</c:v>
                </c:pt>
                <c:pt idx="346">
                  <c:v>42972</c:v>
                </c:pt>
                <c:pt idx="347">
                  <c:v>42975</c:v>
                </c:pt>
                <c:pt idx="348">
                  <c:v>42976</c:v>
                </c:pt>
                <c:pt idx="349">
                  <c:v>42977</c:v>
                </c:pt>
                <c:pt idx="350">
                  <c:v>42978</c:v>
                </c:pt>
                <c:pt idx="351">
                  <c:v>42979</c:v>
                </c:pt>
                <c:pt idx="352">
                  <c:v>42982</c:v>
                </c:pt>
                <c:pt idx="353">
                  <c:v>42983</c:v>
                </c:pt>
                <c:pt idx="354">
                  <c:v>42984</c:v>
                </c:pt>
                <c:pt idx="355">
                  <c:v>42985</c:v>
                </c:pt>
                <c:pt idx="356">
                  <c:v>42986</c:v>
                </c:pt>
                <c:pt idx="357">
                  <c:v>42989</c:v>
                </c:pt>
                <c:pt idx="358">
                  <c:v>42990</c:v>
                </c:pt>
                <c:pt idx="359">
                  <c:v>42991</c:v>
                </c:pt>
                <c:pt idx="360">
                  <c:v>42992</c:v>
                </c:pt>
                <c:pt idx="361">
                  <c:v>42993</c:v>
                </c:pt>
                <c:pt idx="362">
                  <c:v>42996</c:v>
                </c:pt>
                <c:pt idx="363">
                  <c:v>42997</c:v>
                </c:pt>
                <c:pt idx="364">
                  <c:v>42998</c:v>
                </c:pt>
                <c:pt idx="365">
                  <c:v>42999</c:v>
                </c:pt>
                <c:pt idx="366">
                  <c:v>43000</c:v>
                </c:pt>
                <c:pt idx="367">
                  <c:v>43003</c:v>
                </c:pt>
                <c:pt idx="368">
                  <c:v>43004</c:v>
                </c:pt>
                <c:pt idx="369">
                  <c:v>43005</c:v>
                </c:pt>
                <c:pt idx="370">
                  <c:v>43006</c:v>
                </c:pt>
                <c:pt idx="371">
                  <c:v>43007</c:v>
                </c:pt>
                <c:pt idx="372">
                  <c:v>43010</c:v>
                </c:pt>
                <c:pt idx="373">
                  <c:v>43011</c:v>
                </c:pt>
                <c:pt idx="374">
                  <c:v>43012</c:v>
                </c:pt>
                <c:pt idx="375">
                  <c:v>43013</c:v>
                </c:pt>
                <c:pt idx="376">
                  <c:v>43014</c:v>
                </c:pt>
                <c:pt idx="377">
                  <c:v>43017</c:v>
                </c:pt>
                <c:pt idx="378">
                  <c:v>43018</c:v>
                </c:pt>
                <c:pt idx="379">
                  <c:v>43019</c:v>
                </c:pt>
                <c:pt idx="380">
                  <c:v>43020</c:v>
                </c:pt>
                <c:pt idx="381">
                  <c:v>43021</c:v>
                </c:pt>
                <c:pt idx="382">
                  <c:v>43024</c:v>
                </c:pt>
                <c:pt idx="383">
                  <c:v>43025</c:v>
                </c:pt>
                <c:pt idx="384">
                  <c:v>43026</c:v>
                </c:pt>
                <c:pt idx="385">
                  <c:v>43027</c:v>
                </c:pt>
                <c:pt idx="386">
                  <c:v>43028</c:v>
                </c:pt>
                <c:pt idx="387">
                  <c:v>43031</c:v>
                </c:pt>
                <c:pt idx="388">
                  <c:v>43032</c:v>
                </c:pt>
                <c:pt idx="389">
                  <c:v>43033</c:v>
                </c:pt>
                <c:pt idx="390">
                  <c:v>43034</c:v>
                </c:pt>
                <c:pt idx="391">
                  <c:v>43035</c:v>
                </c:pt>
                <c:pt idx="392">
                  <c:v>43038</c:v>
                </c:pt>
                <c:pt idx="393">
                  <c:v>43039</c:v>
                </c:pt>
                <c:pt idx="394">
                  <c:v>43040</c:v>
                </c:pt>
                <c:pt idx="395">
                  <c:v>43041</c:v>
                </c:pt>
                <c:pt idx="396">
                  <c:v>43042</c:v>
                </c:pt>
                <c:pt idx="397">
                  <c:v>43045</c:v>
                </c:pt>
                <c:pt idx="398">
                  <c:v>43046</c:v>
                </c:pt>
                <c:pt idx="399">
                  <c:v>43047</c:v>
                </c:pt>
                <c:pt idx="400">
                  <c:v>43048</c:v>
                </c:pt>
                <c:pt idx="401">
                  <c:v>43049</c:v>
                </c:pt>
                <c:pt idx="402">
                  <c:v>43052</c:v>
                </c:pt>
                <c:pt idx="403">
                  <c:v>43053</c:v>
                </c:pt>
                <c:pt idx="404">
                  <c:v>43054</c:v>
                </c:pt>
                <c:pt idx="405">
                  <c:v>43055</c:v>
                </c:pt>
                <c:pt idx="406">
                  <c:v>43056</c:v>
                </c:pt>
                <c:pt idx="407">
                  <c:v>43059</c:v>
                </c:pt>
                <c:pt idx="408">
                  <c:v>43060</c:v>
                </c:pt>
                <c:pt idx="409">
                  <c:v>43061</c:v>
                </c:pt>
                <c:pt idx="410">
                  <c:v>43062</c:v>
                </c:pt>
                <c:pt idx="411">
                  <c:v>43063</c:v>
                </c:pt>
                <c:pt idx="412">
                  <c:v>43066</c:v>
                </c:pt>
                <c:pt idx="413">
                  <c:v>43067</c:v>
                </c:pt>
                <c:pt idx="414">
                  <c:v>43068</c:v>
                </c:pt>
                <c:pt idx="415">
                  <c:v>43069</c:v>
                </c:pt>
                <c:pt idx="416">
                  <c:v>43070</c:v>
                </c:pt>
                <c:pt idx="417">
                  <c:v>43073</c:v>
                </c:pt>
                <c:pt idx="418">
                  <c:v>43074</c:v>
                </c:pt>
                <c:pt idx="419">
                  <c:v>43075</c:v>
                </c:pt>
                <c:pt idx="420">
                  <c:v>43076</c:v>
                </c:pt>
                <c:pt idx="421">
                  <c:v>43077</c:v>
                </c:pt>
                <c:pt idx="422">
                  <c:v>43080</c:v>
                </c:pt>
                <c:pt idx="423">
                  <c:v>43081</c:v>
                </c:pt>
                <c:pt idx="424">
                  <c:v>43082</c:v>
                </c:pt>
                <c:pt idx="425">
                  <c:v>43083</c:v>
                </c:pt>
                <c:pt idx="426">
                  <c:v>43084</c:v>
                </c:pt>
                <c:pt idx="427">
                  <c:v>43087</c:v>
                </c:pt>
                <c:pt idx="428">
                  <c:v>43088</c:v>
                </c:pt>
                <c:pt idx="429">
                  <c:v>43089</c:v>
                </c:pt>
                <c:pt idx="430">
                  <c:v>43090</c:v>
                </c:pt>
                <c:pt idx="431">
                  <c:v>43091</c:v>
                </c:pt>
                <c:pt idx="432">
                  <c:v>43094</c:v>
                </c:pt>
                <c:pt idx="433">
                  <c:v>43095</c:v>
                </c:pt>
                <c:pt idx="434">
                  <c:v>43096</c:v>
                </c:pt>
                <c:pt idx="435">
                  <c:v>43097</c:v>
                </c:pt>
                <c:pt idx="436">
                  <c:v>43098</c:v>
                </c:pt>
                <c:pt idx="437">
                  <c:v>43101</c:v>
                </c:pt>
                <c:pt idx="438">
                  <c:v>43102</c:v>
                </c:pt>
                <c:pt idx="439">
                  <c:v>43103</c:v>
                </c:pt>
                <c:pt idx="440">
                  <c:v>43104</c:v>
                </c:pt>
                <c:pt idx="441">
                  <c:v>43105</c:v>
                </c:pt>
                <c:pt idx="442">
                  <c:v>43108</c:v>
                </c:pt>
                <c:pt idx="443">
                  <c:v>43109</c:v>
                </c:pt>
                <c:pt idx="444">
                  <c:v>43110</c:v>
                </c:pt>
                <c:pt idx="445">
                  <c:v>43111</c:v>
                </c:pt>
                <c:pt idx="446">
                  <c:v>43112</c:v>
                </c:pt>
                <c:pt idx="447">
                  <c:v>43115</c:v>
                </c:pt>
                <c:pt idx="448">
                  <c:v>43116</c:v>
                </c:pt>
                <c:pt idx="449">
                  <c:v>43117</c:v>
                </c:pt>
                <c:pt idx="450">
                  <c:v>43118</c:v>
                </c:pt>
                <c:pt idx="451">
                  <c:v>43119</c:v>
                </c:pt>
                <c:pt idx="452">
                  <c:v>43122</c:v>
                </c:pt>
                <c:pt idx="453">
                  <c:v>43123</c:v>
                </c:pt>
                <c:pt idx="454">
                  <c:v>43124</c:v>
                </c:pt>
                <c:pt idx="455">
                  <c:v>43125</c:v>
                </c:pt>
                <c:pt idx="456">
                  <c:v>43126</c:v>
                </c:pt>
                <c:pt idx="457">
                  <c:v>43129</c:v>
                </c:pt>
                <c:pt idx="458">
                  <c:v>43130</c:v>
                </c:pt>
                <c:pt idx="459">
                  <c:v>43131</c:v>
                </c:pt>
                <c:pt idx="460">
                  <c:v>43132</c:v>
                </c:pt>
                <c:pt idx="461">
                  <c:v>43133</c:v>
                </c:pt>
                <c:pt idx="462">
                  <c:v>43136</c:v>
                </c:pt>
                <c:pt idx="463">
                  <c:v>43137</c:v>
                </c:pt>
                <c:pt idx="464">
                  <c:v>43138</c:v>
                </c:pt>
                <c:pt idx="465">
                  <c:v>43139</c:v>
                </c:pt>
                <c:pt idx="466">
                  <c:v>43140</c:v>
                </c:pt>
                <c:pt idx="467">
                  <c:v>43143</c:v>
                </c:pt>
                <c:pt idx="468">
                  <c:v>43144</c:v>
                </c:pt>
                <c:pt idx="469">
                  <c:v>43145</c:v>
                </c:pt>
                <c:pt idx="470">
                  <c:v>43146</c:v>
                </c:pt>
                <c:pt idx="471">
                  <c:v>43147</c:v>
                </c:pt>
                <c:pt idx="472">
                  <c:v>43150</c:v>
                </c:pt>
                <c:pt idx="473">
                  <c:v>43151</c:v>
                </c:pt>
                <c:pt idx="474">
                  <c:v>43152</c:v>
                </c:pt>
                <c:pt idx="475">
                  <c:v>43153</c:v>
                </c:pt>
                <c:pt idx="476">
                  <c:v>43154</c:v>
                </c:pt>
                <c:pt idx="477">
                  <c:v>43157</c:v>
                </c:pt>
                <c:pt idx="478">
                  <c:v>43158</c:v>
                </c:pt>
                <c:pt idx="479">
                  <c:v>43159</c:v>
                </c:pt>
                <c:pt idx="480">
                  <c:v>43160</c:v>
                </c:pt>
                <c:pt idx="481">
                  <c:v>43161</c:v>
                </c:pt>
                <c:pt idx="482">
                  <c:v>43164</c:v>
                </c:pt>
                <c:pt idx="483">
                  <c:v>43165</c:v>
                </c:pt>
                <c:pt idx="484">
                  <c:v>43166</c:v>
                </c:pt>
                <c:pt idx="485">
                  <c:v>43167</c:v>
                </c:pt>
                <c:pt idx="486">
                  <c:v>43168</c:v>
                </c:pt>
                <c:pt idx="487">
                  <c:v>43171</c:v>
                </c:pt>
                <c:pt idx="488">
                  <c:v>43172</c:v>
                </c:pt>
                <c:pt idx="489">
                  <c:v>43173</c:v>
                </c:pt>
                <c:pt idx="490">
                  <c:v>43174</c:v>
                </c:pt>
                <c:pt idx="491">
                  <c:v>43175</c:v>
                </c:pt>
                <c:pt idx="492">
                  <c:v>43178</c:v>
                </c:pt>
                <c:pt idx="493">
                  <c:v>43179</c:v>
                </c:pt>
                <c:pt idx="494">
                  <c:v>43180</c:v>
                </c:pt>
                <c:pt idx="495">
                  <c:v>43181</c:v>
                </c:pt>
                <c:pt idx="496">
                  <c:v>43182</c:v>
                </c:pt>
                <c:pt idx="497">
                  <c:v>43185</c:v>
                </c:pt>
                <c:pt idx="498">
                  <c:v>43186</c:v>
                </c:pt>
                <c:pt idx="499">
                  <c:v>43187</c:v>
                </c:pt>
                <c:pt idx="500">
                  <c:v>43188</c:v>
                </c:pt>
                <c:pt idx="501">
                  <c:v>43189</c:v>
                </c:pt>
                <c:pt idx="502">
                  <c:v>43192</c:v>
                </c:pt>
                <c:pt idx="503">
                  <c:v>43193</c:v>
                </c:pt>
                <c:pt idx="504">
                  <c:v>43194</c:v>
                </c:pt>
                <c:pt idx="505">
                  <c:v>43195</c:v>
                </c:pt>
                <c:pt idx="506">
                  <c:v>43196</c:v>
                </c:pt>
                <c:pt idx="507">
                  <c:v>43199</c:v>
                </c:pt>
                <c:pt idx="508">
                  <c:v>43200</c:v>
                </c:pt>
                <c:pt idx="509">
                  <c:v>43201</c:v>
                </c:pt>
                <c:pt idx="510">
                  <c:v>43202</c:v>
                </c:pt>
                <c:pt idx="511">
                  <c:v>43203</c:v>
                </c:pt>
                <c:pt idx="512">
                  <c:v>43206</c:v>
                </c:pt>
                <c:pt idx="513">
                  <c:v>43207</c:v>
                </c:pt>
                <c:pt idx="514">
                  <c:v>43208</c:v>
                </c:pt>
                <c:pt idx="515">
                  <c:v>43209</c:v>
                </c:pt>
                <c:pt idx="516">
                  <c:v>43210</c:v>
                </c:pt>
                <c:pt idx="517">
                  <c:v>43213</c:v>
                </c:pt>
                <c:pt idx="518">
                  <c:v>43214</c:v>
                </c:pt>
                <c:pt idx="519">
                  <c:v>43215</c:v>
                </c:pt>
                <c:pt idx="520">
                  <c:v>43216</c:v>
                </c:pt>
                <c:pt idx="521">
                  <c:v>43217</c:v>
                </c:pt>
                <c:pt idx="522">
                  <c:v>43220</c:v>
                </c:pt>
                <c:pt idx="523">
                  <c:v>43221</c:v>
                </c:pt>
                <c:pt idx="524">
                  <c:v>43222</c:v>
                </c:pt>
                <c:pt idx="525">
                  <c:v>43223</c:v>
                </c:pt>
                <c:pt idx="526">
                  <c:v>43224</c:v>
                </c:pt>
                <c:pt idx="527">
                  <c:v>43227</c:v>
                </c:pt>
                <c:pt idx="528">
                  <c:v>43228</c:v>
                </c:pt>
                <c:pt idx="529">
                  <c:v>43229</c:v>
                </c:pt>
                <c:pt idx="530">
                  <c:v>43230</c:v>
                </c:pt>
                <c:pt idx="531">
                  <c:v>43231</c:v>
                </c:pt>
                <c:pt idx="532">
                  <c:v>43234</c:v>
                </c:pt>
                <c:pt idx="533">
                  <c:v>43235</c:v>
                </c:pt>
                <c:pt idx="534">
                  <c:v>43236</c:v>
                </c:pt>
                <c:pt idx="535">
                  <c:v>43237</c:v>
                </c:pt>
                <c:pt idx="536">
                  <c:v>43238</c:v>
                </c:pt>
                <c:pt idx="537">
                  <c:v>43241</c:v>
                </c:pt>
                <c:pt idx="538">
                  <c:v>43242</c:v>
                </c:pt>
                <c:pt idx="539">
                  <c:v>43243</c:v>
                </c:pt>
                <c:pt idx="540">
                  <c:v>43244</c:v>
                </c:pt>
                <c:pt idx="541">
                  <c:v>43245</c:v>
                </c:pt>
                <c:pt idx="542">
                  <c:v>43248</c:v>
                </c:pt>
                <c:pt idx="543">
                  <c:v>43249</c:v>
                </c:pt>
                <c:pt idx="544">
                  <c:v>43250</c:v>
                </c:pt>
                <c:pt idx="545">
                  <c:v>43251</c:v>
                </c:pt>
                <c:pt idx="546">
                  <c:v>43252</c:v>
                </c:pt>
                <c:pt idx="547">
                  <c:v>43255</c:v>
                </c:pt>
                <c:pt idx="548">
                  <c:v>43256</c:v>
                </c:pt>
                <c:pt idx="549">
                  <c:v>43257</c:v>
                </c:pt>
                <c:pt idx="550">
                  <c:v>43258</c:v>
                </c:pt>
                <c:pt idx="551">
                  <c:v>43259</c:v>
                </c:pt>
                <c:pt idx="552">
                  <c:v>43262</c:v>
                </c:pt>
                <c:pt idx="553">
                  <c:v>43263</c:v>
                </c:pt>
                <c:pt idx="554">
                  <c:v>43264</c:v>
                </c:pt>
                <c:pt idx="555">
                  <c:v>43265</c:v>
                </c:pt>
                <c:pt idx="556">
                  <c:v>43266</c:v>
                </c:pt>
                <c:pt idx="557">
                  <c:v>43269</c:v>
                </c:pt>
                <c:pt idx="558">
                  <c:v>43270</c:v>
                </c:pt>
                <c:pt idx="559">
                  <c:v>43271</c:v>
                </c:pt>
                <c:pt idx="560">
                  <c:v>43272</c:v>
                </c:pt>
                <c:pt idx="561">
                  <c:v>43273</c:v>
                </c:pt>
                <c:pt idx="562">
                  <c:v>43276</c:v>
                </c:pt>
                <c:pt idx="563">
                  <c:v>43277</c:v>
                </c:pt>
                <c:pt idx="564">
                  <c:v>43278</c:v>
                </c:pt>
                <c:pt idx="565">
                  <c:v>43279</c:v>
                </c:pt>
                <c:pt idx="566">
                  <c:v>43280</c:v>
                </c:pt>
                <c:pt idx="567">
                  <c:v>43283</c:v>
                </c:pt>
                <c:pt idx="568">
                  <c:v>43284</c:v>
                </c:pt>
                <c:pt idx="569">
                  <c:v>43285</c:v>
                </c:pt>
                <c:pt idx="570">
                  <c:v>43286</c:v>
                </c:pt>
                <c:pt idx="571">
                  <c:v>43287</c:v>
                </c:pt>
                <c:pt idx="572">
                  <c:v>43290</c:v>
                </c:pt>
                <c:pt idx="573">
                  <c:v>43291</c:v>
                </c:pt>
                <c:pt idx="574">
                  <c:v>43292</c:v>
                </c:pt>
                <c:pt idx="575">
                  <c:v>43293</c:v>
                </c:pt>
                <c:pt idx="576">
                  <c:v>43294</c:v>
                </c:pt>
                <c:pt idx="577">
                  <c:v>43297</c:v>
                </c:pt>
                <c:pt idx="578">
                  <c:v>43298</c:v>
                </c:pt>
                <c:pt idx="579">
                  <c:v>43299</c:v>
                </c:pt>
                <c:pt idx="580">
                  <c:v>43300</c:v>
                </c:pt>
                <c:pt idx="581">
                  <c:v>43301</c:v>
                </c:pt>
                <c:pt idx="582">
                  <c:v>43304</c:v>
                </c:pt>
                <c:pt idx="583">
                  <c:v>43305</c:v>
                </c:pt>
                <c:pt idx="584">
                  <c:v>43306</c:v>
                </c:pt>
                <c:pt idx="585">
                  <c:v>43307</c:v>
                </c:pt>
                <c:pt idx="586">
                  <c:v>43308</c:v>
                </c:pt>
                <c:pt idx="587">
                  <c:v>43311</c:v>
                </c:pt>
                <c:pt idx="588">
                  <c:v>43312</c:v>
                </c:pt>
                <c:pt idx="589">
                  <c:v>43313</c:v>
                </c:pt>
                <c:pt idx="590">
                  <c:v>43314</c:v>
                </c:pt>
                <c:pt idx="591">
                  <c:v>43315</c:v>
                </c:pt>
                <c:pt idx="592">
                  <c:v>43318</c:v>
                </c:pt>
                <c:pt idx="593">
                  <c:v>43319</c:v>
                </c:pt>
                <c:pt idx="594">
                  <c:v>43320</c:v>
                </c:pt>
                <c:pt idx="595">
                  <c:v>43321</c:v>
                </c:pt>
                <c:pt idx="596">
                  <c:v>43322</c:v>
                </c:pt>
                <c:pt idx="597">
                  <c:v>43325</c:v>
                </c:pt>
                <c:pt idx="598">
                  <c:v>43326</c:v>
                </c:pt>
                <c:pt idx="599">
                  <c:v>43327</c:v>
                </c:pt>
                <c:pt idx="600">
                  <c:v>43328</c:v>
                </c:pt>
                <c:pt idx="601">
                  <c:v>43329</c:v>
                </c:pt>
                <c:pt idx="602">
                  <c:v>43332</c:v>
                </c:pt>
                <c:pt idx="603">
                  <c:v>43333</c:v>
                </c:pt>
                <c:pt idx="604">
                  <c:v>43334</c:v>
                </c:pt>
                <c:pt idx="605">
                  <c:v>43335</c:v>
                </c:pt>
                <c:pt idx="606">
                  <c:v>43336</c:v>
                </c:pt>
                <c:pt idx="607">
                  <c:v>43339</c:v>
                </c:pt>
                <c:pt idx="608">
                  <c:v>43340</c:v>
                </c:pt>
                <c:pt idx="609">
                  <c:v>43341</c:v>
                </c:pt>
                <c:pt idx="610">
                  <c:v>43342</c:v>
                </c:pt>
                <c:pt idx="611">
                  <c:v>43343</c:v>
                </c:pt>
                <c:pt idx="612">
                  <c:v>43346</c:v>
                </c:pt>
                <c:pt idx="613">
                  <c:v>43347</c:v>
                </c:pt>
                <c:pt idx="614">
                  <c:v>43348</c:v>
                </c:pt>
                <c:pt idx="615">
                  <c:v>43349</c:v>
                </c:pt>
                <c:pt idx="616">
                  <c:v>43350</c:v>
                </c:pt>
                <c:pt idx="617">
                  <c:v>43353</c:v>
                </c:pt>
                <c:pt idx="618">
                  <c:v>43354</c:v>
                </c:pt>
                <c:pt idx="619">
                  <c:v>43355</c:v>
                </c:pt>
                <c:pt idx="620">
                  <c:v>43356</c:v>
                </c:pt>
                <c:pt idx="621">
                  <c:v>43357</c:v>
                </c:pt>
                <c:pt idx="622">
                  <c:v>43360</c:v>
                </c:pt>
                <c:pt idx="623">
                  <c:v>43361</c:v>
                </c:pt>
                <c:pt idx="624">
                  <c:v>43362</c:v>
                </c:pt>
                <c:pt idx="625">
                  <c:v>43363</c:v>
                </c:pt>
                <c:pt idx="626">
                  <c:v>43364</c:v>
                </c:pt>
                <c:pt idx="627">
                  <c:v>43367</c:v>
                </c:pt>
                <c:pt idx="628">
                  <c:v>43368</c:v>
                </c:pt>
                <c:pt idx="629">
                  <c:v>43369</c:v>
                </c:pt>
                <c:pt idx="630">
                  <c:v>43370</c:v>
                </c:pt>
                <c:pt idx="631">
                  <c:v>43371</c:v>
                </c:pt>
                <c:pt idx="632">
                  <c:v>43374</c:v>
                </c:pt>
                <c:pt idx="633">
                  <c:v>43375</c:v>
                </c:pt>
                <c:pt idx="634">
                  <c:v>43376</c:v>
                </c:pt>
                <c:pt idx="635">
                  <c:v>43377</c:v>
                </c:pt>
                <c:pt idx="636">
                  <c:v>43378</c:v>
                </c:pt>
                <c:pt idx="637">
                  <c:v>43381</c:v>
                </c:pt>
                <c:pt idx="638">
                  <c:v>43382</c:v>
                </c:pt>
                <c:pt idx="639">
                  <c:v>43383</c:v>
                </c:pt>
                <c:pt idx="640">
                  <c:v>43384</c:v>
                </c:pt>
                <c:pt idx="641">
                  <c:v>43385</c:v>
                </c:pt>
                <c:pt idx="642">
                  <c:v>43388</c:v>
                </c:pt>
                <c:pt idx="643">
                  <c:v>43389</c:v>
                </c:pt>
                <c:pt idx="644">
                  <c:v>43390</c:v>
                </c:pt>
                <c:pt idx="645">
                  <c:v>43391</c:v>
                </c:pt>
                <c:pt idx="646">
                  <c:v>43392</c:v>
                </c:pt>
                <c:pt idx="647">
                  <c:v>43395</c:v>
                </c:pt>
                <c:pt idx="648">
                  <c:v>43396</c:v>
                </c:pt>
                <c:pt idx="649">
                  <c:v>43397</c:v>
                </c:pt>
                <c:pt idx="650">
                  <c:v>43398</c:v>
                </c:pt>
                <c:pt idx="651">
                  <c:v>43399</c:v>
                </c:pt>
                <c:pt idx="652">
                  <c:v>43402</c:v>
                </c:pt>
                <c:pt idx="653">
                  <c:v>43403</c:v>
                </c:pt>
                <c:pt idx="654">
                  <c:v>43404</c:v>
                </c:pt>
                <c:pt idx="655">
                  <c:v>43405</c:v>
                </c:pt>
                <c:pt idx="656">
                  <c:v>43406</c:v>
                </c:pt>
                <c:pt idx="657">
                  <c:v>43409</c:v>
                </c:pt>
                <c:pt idx="658">
                  <c:v>43410</c:v>
                </c:pt>
                <c:pt idx="659">
                  <c:v>43411</c:v>
                </c:pt>
                <c:pt idx="660">
                  <c:v>43412</c:v>
                </c:pt>
                <c:pt idx="661">
                  <c:v>43413</c:v>
                </c:pt>
                <c:pt idx="662">
                  <c:v>43416</c:v>
                </c:pt>
                <c:pt idx="663">
                  <c:v>43417</c:v>
                </c:pt>
                <c:pt idx="664">
                  <c:v>43418</c:v>
                </c:pt>
                <c:pt idx="665">
                  <c:v>43419</c:v>
                </c:pt>
                <c:pt idx="666">
                  <c:v>43420</c:v>
                </c:pt>
                <c:pt idx="667">
                  <c:v>43423</c:v>
                </c:pt>
                <c:pt idx="668">
                  <c:v>43424</c:v>
                </c:pt>
                <c:pt idx="669">
                  <c:v>43425</c:v>
                </c:pt>
                <c:pt idx="670">
                  <c:v>43426</c:v>
                </c:pt>
                <c:pt idx="671">
                  <c:v>43427</c:v>
                </c:pt>
                <c:pt idx="672">
                  <c:v>43430</c:v>
                </c:pt>
                <c:pt idx="673">
                  <c:v>43431</c:v>
                </c:pt>
                <c:pt idx="674">
                  <c:v>43432</c:v>
                </c:pt>
                <c:pt idx="675">
                  <c:v>43433</c:v>
                </c:pt>
                <c:pt idx="676">
                  <c:v>43434</c:v>
                </c:pt>
                <c:pt idx="677">
                  <c:v>43437</c:v>
                </c:pt>
                <c:pt idx="678">
                  <c:v>43438</c:v>
                </c:pt>
                <c:pt idx="679">
                  <c:v>43439</c:v>
                </c:pt>
                <c:pt idx="680">
                  <c:v>43440</c:v>
                </c:pt>
                <c:pt idx="681">
                  <c:v>43441</c:v>
                </c:pt>
                <c:pt idx="682">
                  <c:v>43444</c:v>
                </c:pt>
                <c:pt idx="683">
                  <c:v>43445</c:v>
                </c:pt>
                <c:pt idx="684">
                  <c:v>43446</c:v>
                </c:pt>
                <c:pt idx="685">
                  <c:v>43447</c:v>
                </c:pt>
                <c:pt idx="686">
                  <c:v>43448</c:v>
                </c:pt>
                <c:pt idx="687">
                  <c:v>43451</c:v>
                </c:pt>
                <c:pt idx="688">
                  <c:v>43452</c:v>
                </c:pt>
                <c:pt idx="689">
                  <c:v>43453</c:v>
                </c:pt>
                <c:pt idx="690">
                  <c:v>43454</c:v>
                </c:pt>
                <c:pt idx="691">
                  <c:v>43455</c:v>
                </c:pt>
                <c:pt idx="692">
                  <c:v>43458</c:v>
                </c:pt>
                <c:pt idx="693">
                  <c:v>43459</c:v>
                </c:pt>
                <c:pt idx="694">
                  <c:v>43460</c:v>
                </c:pt>
                <c:pt idx="695">
                  <c:v>43461</c:v>
                </c:pt>
                <c:pt idx="696">
                  <c:v>43462</c:v>
                </c:pt>
                <c:pt idx="697">
                  <c:v>43465</c:v>
                </c:pt>
                <c:pt idx="698">
                  <c:v>43466</c:v>
                </c:pt>
                <c:pt idx="699">
                  <c:v>43467</c:v>
                </c:pt>
                <c:pt idx="700">
                  <c:v>43468</c:v>
                </c:pt>
                <c:pt idx="701">
                  <c:v>43469</c:v>
                </c:pt>
                <c:pt idx="702">
                  <c:v>43472</c:v>
                </c:pt>
                <c:pt idx="703">
                  <c:v>43473</c:v>
                </c:pt>
                <c:pt idx="704">
                  <c:v>43474</c:v>
                </c:pt>
                <c:pt idx="705">
                  <c:v>43475</c:v>
                </c:pt>
                <c:pt idx="706">
                  <c:v>43476</c:v>
                </c:pt>
                <c:pt idx="707">
                  <c:v>43479</c:v>
                </c:pt>
                <c:pt idx="708">
                  <c:v>43480</c:v>
                </c:pt>
                <c:pt idx="709">
                  <c:v>43481</c:v>
                </c:pt>
                <c:pt idx="710">
                  <c:v>43482</c:v>
                </c:pt>
                <c:pt idx="711">
                  <c:v>43483</c:v>
                </c:pt>
                <c:pt idx="712">
                  <c:v>43486</c:v>
                </c:pt>
                <c:pt idx="713">
                  <c:v>43487</c:v>
                </c:pt>
                <c:pt idx="714">
                  <c:v>43488</c:v>
                </c:pt>
                <c:pt idx="715">
                  <c:v>43489</c:v>
                </c:pt>
                <c:pt idx="716">
                  <c:v>43490</c:v>
                </c:pt>
                <c:pt idx="717">
                  <c:v>43493</c:v>
                </c:pt>
                <c:pt idx="718">
                  <c:v>43494</c:v>
                </c:pt>
                <c:pt idx="719">
                  <c:v>43495</c:v>
                </c:pt>
                <c:pt idx="720">
                  <c:v>43496</c:v>
                </c:pt>
                <c:pt idx="721">
                  <c:v>43497</c:v>
                </c:pt>
                <c:pt idx="722">
                  <c:v>43500</c:v>
                </c:pt>
                <c:pt idx="723">
                  <c:v>43501</c:v>
                </c:pt>
                <c:pt idx="724">
                  <c:v>43502</c:v>
                </c:pt>
                <c:pt idx="725">
                  <c:v>43503</c:v>
                </c:pt>
                <c:pt idx="726">
                  <c:v>43504</c:v>
                </c:pt>
                <c:pt idx="727">
                  <c:v>43507</c:v>
                </c:pt>
                <c:pt idx="728">
                  <c:v>43508</c:v>
                </c:pt>
                <c:pt idx="729">
                  <c:v>43509</c:v>
                </c:pt>
                <c:pt idx="730">
                  <c:v>43510</c:v>
                </c:pt>
                <c:pt idx="731">
                  <c:v>43511</c:v>
                </c:pt>
                <c:pt idx="732">
                  <c:v>43514</c:v>
                </c:pt>
                <c:pt idx="733">
                  <c:v>43515</c:v>
                </c:pt>
                <c:pt idx="734">
                  <c:v>43516</c:v>
                </c:pt>
                <c:pt idx="735">
                  <c:v>43517</c:v>
                </c:pt>
                <c:pt idx="736">
                  <c:v>43518</c:v>
                </c:pt>
                <c:pt idx="737">
                  <c:v>43521</c:v>
                </c:pt>
                <c:pt idx="738">
                  <c:v>43522</c:v>
                </c:pt>
                <c:pt idx="739">
                  <c:v>43523</c:v>
                </c:pt>
                <c:pt idx="740">
                  <c:v>43524</c:v>
                </c:pt>
                <c:pt idx="741">
                  <c:v>43525</c:v>
                </c:pt>
                <c:pt idx="742">
                  <c:v>43528</c:v>
                </c:pt>
                <c:pt idx="743">
                  <c:v>43529</c:v>
                </c:pt>
                <c:pt idx="744">
                  <c:v>43530</c:v>
                </c:pt>
                <c:pt idx="745">
                  <c:v>43531</c:v>
                </c:pt>
                <c:pt idx="746">
                  <c:v>43532</c:v>
                </c:pt>
                <c:pt idx="747">
                  <c:v>43535</c:v>
                </c:pt>
                <c:pt idx="748">
                  <c:v>43536</c:v>
                </c:pt>
                <c:pt idx="749">
                  <c:v>43537</c:v>
                </c:pt>
                <c:pt idx="750">
                  <c:v>43538</c:v>
                </c:pt>
                <c:pt idx="751">
                  <c:v>43539</c:v>
                </c:pt>
                <c:pt idx="752">
                  <c:v>43542</c:v>
                </c:pt>
                <c:pt idx="753">
                  <c:v>43543</c:v>
                </c:pt>
                <c:pt idx="754">
                  <c:v>43544</c:v>
                </c:pt>
                <c:pt idx="755">
                  <c:v>43545</c:v>
                </c:pt>
                <c:pt idx="756">
                  <c:v>43546</c:v>
                </c:pt>
                <c:pt idx="757">
                  <c:v>43549</c:v>
                </c:pt>
                <c:pt idx="758">
                  <c:v>43550</c:v>
                </c:pt>
                <c:pt idx="759">
                  <c:v>43551</c:v>
                </c:pt>
                <c:pt idx="760">
                  <c:v>43552</c:v>
                </c:pt>
                <c:pt idx="761">
                  <c:v>43553</c:v>
                </c:pt>
                <c:pt idx="762">
                  <c:v>43556</c:v>
                </c:pt>
                <c:pt idx="763">
                  <c:v>43557</c:v>
                </c:pt>
                <c:pt idx="764">
                  <c:v>43558</c:v>
                </c:pt>
                <c:pt idx="765">
                  <c:v>43559</c:v>
                </c:pt>
                <c:pt idx="766">
                  <c:v>43560</c:v>
                </c:pt>
                <c:pt idx="767">
                  <c:v>43563</c:v>
                </c:pt>
                <c:pt idx="768">
                  <c:v>43564</c:v>
                </c:pt>
                <c:pt idx="769">
                  <c:v>43565</c:v>
                </c:pt>
                <c:pt idx="770">
                  <c:v>43566</c:v>
                </c:pt>
                <c:pt idx="771">
                  <c:v>43567</c:v>
                </c:pt>
                <c:pt idx="772">
                  <c:v>43570</c:v>
                </c:pt>
                <c:pt idx="773">
                  <c:v>43571</c:v>
                </c:pt>
                <c:pt idx="774">
                  <c:v>43572</c:v>
                </c:pt>
                <c:pt idx="775">
                  <c:v>43573</c:v>
                </c:pt>
                <c:pt idx="776">
                  <c:v>43574</c:v>
                </c:pt>
                <c:pt idx="777">
                  <c:v>43577</c:v>
                </c:pt>
                <c:pt idx="778">
                  <c:v>43578</c:v>
                </c:pt>
                <c:pt idx="779">
                  <c:v>43579</c:v>
                </c:pt>
                <c:pt idx="780">
                  <c:v>43580</c:v>
                </c:pt>
                <c:pt idx="781">
                  <c:v>43581</c:v>
                </c:pt>
                <c:pt idx="782">
                  <c:v>43584</c:v>
                </c:pt>
                <c:pt idx="783">
                  <c:v>43585</c:v>
                </c:pt>
                <c:pt idx="784">
                  <c:v>43586</c:v>
                </c:pt>
                <c:pt idx="785">
                  <c:v>43587</c:v>
                </c:pt>
                <c:pt idx="786">
                  <c:v>43588</c:v>
                </c:pt>
                <c:pt idx="787">
                  <c:v>43591</c:v>
                </c:pt>
                <c:pt idx="788">
                  <c:v>43592</c:v>
                </c:pt>
                <c:pt idx="789">
                  <c:v>43593</c:v>
                </c:pt>
                <c:pt idx="790">
                  <c:v>43594</c:v>
                </c:pt>
                <c:pt idx="791">
                  <c:v>43595</c:v>
                </c:pt>
                <c:pt idx="792">
                  <c:v>43598</c:v>
                </c:pt>
                <c:pt idx="793">
                  <c:v>43599</c:v>
                </c:pt>
                <c:pt idx="794">
                  <c:v>43600</c:v>
                </c:pt>
                <c:pt idx="795">
                  <c:v>43601</c:v>
                </c:pt>
                <c:pt idx="796">
                  <c:v>43602</c:v>
                </c:pt>
                <c:pt idx="797">
                  <c:v>43605</c:v>
                </c:pt>
                <c:pt idx="798">
                  <c:v>43606</c:v>
                </c:pt>
                <c:pt idx="799">
                  <c:v>43607</c:v>
                </c:pt>
                <c:pt idx="800">
                  <c:v>43608</c:v>
                </c:pt>
                <c:pt idx="801">
                  <c:v>43609</c:v>
                </c:pt>
                <c:pt idx="802">
                  <c:v>43612</c:v>
                </c:pt>
                <c:pt idx="803">
                  <c:v>43613</c:v>
                </c:pt>
                <c:pt idx="804">
                  <c:v>43614</c:v>
                </c:pt>
                <c:pt idx="805">
                  <c:v>43615</c:v>
                </c:pt>
                <c:pt idx="806">
                  <c:v>43616</c:v>
                </c:pt>
                <c:pt idx="807">
                  <c:v>43619</c:v>
                </c:pt>
                <c:pt idx="808">
                  <c:v>43620</c:v>
                </c:pt>
                <c:pt idx="809">
                  <c:v>43621</c:v>
                </c:pt>
                <c:pt idx="810">
                  <c:v>43622</c:v>
                </c:pt>
                <c:pt idx="811">
                  <c:v>43623</c:v>
                </c:pt>
                <c:pt idx="812">
                  <c:v>43626</c:v>
                </c:pt>
                <c:pt idx="813">
                  <c:v>43627</c:v>
                </c:pt>
                <c:pt idx="814">
                  <c:v>43628</c:v>
                </c:pt>
                <c:pt idx="815">
                  <c:v>43629</c:v>
                </c:pt>
                <c:pt idx="816">
                  <c:v>43630</c:v>
                </c:pt>
                <c:pt idx="817">
                  <c:v>43633</c:v>
                </c:pt>
                <c:pt idx="818">
                  <c:v>43634</c:v>
                </c:pt>
                <c:pt idx="819">
                  <c:v>43635</c:v>
                </c:pt>
                <c:pt idx="820">
                  <c:v>43636</c:v>
                </c:pt>
                <c:pt idx="821">
                  <c:v>43637</c:v>
                </c:pt>
                <c:pt idx="822">
                  <c:v>43640</c:v>
                </c:pt>
                <c:pt idx="823">
                  <c:v>43641</c:v>
                </c:pt>
                <c:pt idx="824">
                  <c:v>43642</c:v>
                </c:pt>
                <c:pt idx="825">
                  <c:v>43643</c:v>
                </c:pt>
                <c:pt idx="826">
                  <c:v>43644</c:v>
                </c:pt>
                <c:pt idx="827">
                  <c:v>43647</c:v>
                </c:pt>
                <c:pt idx="828">
                  <c:v>43648</c:v>
                </c:pt>
                <c:pt idx="829">
                  <c:v>43649</c:v>
                </c:pt>
                <c:pt idx="830">
                  <c:v>43650</c:v>
                </c:pt>
                <c:pt idx="831">
                  <c:v>43651</c:v>
                </c:pt>
                <c:pt idx="832">
                  <c:v>43654</c:v>
                </c:pt>
                <c:pt idx="833">
                  <c:v>43655</c:v>
                </c:pt>
                <c:pt idx="834">
                  <c:v>43656</c:v>
                </c:pt>
                <c:pt idx="835">
                  <c:v>43657</c:v>
                </c:pt>
                <c:pt idx="836">
                  <c:v>43658</c:v>
                </c:pt>
                <c:pt idx="837">
                  <c:v>43661</c:v>
                </c:pt>
                <c:pt idx="838">
                  <c:v>43662</c:v>
                </c:pt>
                <c:pt idx="839">
                  <c:v>43663</c:v>
                </c:pt>
                <c:pt idx="840">
                  <c:v>43664</c:v>
                </c:pt>
                <c:pt idx="841">
                  <c:v>43665</c:v>
                </c:pt>
                <c:pt idx="842">
                  <c:v>43668</c:v>
                </c:pt>
                <c:pt idx="843">
                  <c:v>43669</c:v>
                </c:pt>
                <c:pt idx="844">
                  <c:v>43670</c:v>
                </c:pt>
                <c:pt idx="845">
                  <c:v>43671</c:v>
                </c:pt>
                <c:pt idx="846">
                  <c:v>43672</c:v>
                </c:pt>
                <c:pt idx="847">
                  <c:v>43675</c:v>
                </c:pt>
                <c:pt idx="848">
                  <c:v>43676</c:v>
                </c:pt>
                <c:pt idx="849">
                  <c:v>43677</c:v>
                </c:pt>
                <c:pt idx="850">
                  <c:v>43678</c:v>
                </c:pt>
                <c:pt idx="851">
                  <c:v>43679</c:v>
                </c:pt>
                <c:pt idx="852">
                  <c:v>43682</c:v>
                </c:pt>
                <c:pt idx="853">
                  <c:v>43683</c:v>
                </c:pt>
                <c:pt idx="854">
                  <c:v>43684</c:v>
                </c:pt>
                <c:pt idx="855">
                  <c:v>43685</c:v>
                </c:pt>
                <c:pt idx="856">
                  <c:v>43686</c:v>
                </c:pt>
                <c:pt idx="857">
                  <c:v>43689</c:v>
                </c:pt>
                <c:pt idx="858">
                  <c:v>43690</c:v>
                </c:pt>
                <c:pt idx="859">
                  <c:v>43691</c:v>
                </c:pt>
                <c:pt idx="860">
                  <c:v>43692</c:v>
                </c:pt>
                <c:pt idx="861">
                  <c:v>43693</c:v>
                </c:pt>
                <c:pt idx="862">
                  <c:v>43696</c:v>
                </c:pt>
                <c:pt idx="863">
                  <c:v>43697</c:v>
                </c:pt>
                <c:pt idx="864">
                  <c:v>43698</c:v>
                </c:pt>
                <c:pt idx="865">
                  <c:v>43699</c:v>
                </c:pt>
                <c:pt idx="866">
                  <c:v>43700</c:v>
                </c:pt>
                <c:pt idx="867">
                  <c:v>43703</c:v>
                </c:pt>
                <c:pt idx="868">
                  <c:v>43704</c:v>
                </c:pt>
                <c:pt idx="869">
                  <c:v>43705</c:v>
                </c:pt>
                <c:pt idx="870">
                  <c:v>43706</c:v>
                </c:pt>
                <c:pt idx="871">
                  <c:v>43707</c:v>
                </c:pt>
                <c:pt idx="872">
                  <c:v>43710</c:v>
                </c:pt>
                <c:pt idx="873">
                  <c:v>43711</c:v>
                </c:pt>
                <c:pt idx="874">
                  <c:v>43712</c:v>
                </c:pt>
                <c:pt idx="875">
                  <c:v>43713</c:v>
                </c:pt>
                <c:pt idx="876">
                  <c:v>43714</c:v>
                </c:pt>
                <c:pt idx="877">
                  <c:v>43717</c:v>
                </c:pt>
                <c:pt idx="878">
                  <c:v>43718</c:v>
                </c:pt>
                <c:pt idx="879">
                  <c:v>43719</c:v>
                </c:pt>
                <c:pt idx="880">
                  <c:v>43720</c:v>
                </c:pt>
                <c:pt idx="881">
                  <c:v>43721</c:v>
                </c:pt>
                <c:pt idx="882">
                  <c:v>43724</c:v>
                </c:pt>
                <c:pt idx="883">
                  <c:v>43725</c:v>
                </c:pt>
                <c:pt idx="884">
                  <c:v>43726</c:v>
                </c:pt>
                <c:pt idx="885">
                  <c:v>43727</c:v>
                </c:pt>
                <c:pt idx="886">
                  <c:v>43728</c:v>
                </c:pt>
                <c:pt idx="887">
                  <c:v>43731</c:v>
                </c:pt>
                <c:pt idx="888">
                  <c:v>43732</c:v>
                </c:pt>
                <c:pt idx="889">
                  <c:v>43733</c:v>
                </c:pt>
                <c:pt idx="890">
                  <c:v>43734</c:v>
                </c:pt>
                <c:pt idx="891">
                  <c:v>43735</c:v>
                </c:pt>
                <c:pt idx="892">
                  <c:v>43738</c:v>
                </c:pt>
                <c:pt idx="893">
                  <c:v>43739</c:v>
                </c:pt>
                <c:pt idx="894">
                  <c:v>43740</c:v>
                </c:pt>
                <c:pt idx="895">
                  <c:v>43741</c:v>
                </c:pt>
                <c:pt idx="896">
                  <c:v>43742</c:v>
                </c:pt>
                <c:pt idx="897">
                  <c:v>43745</c:v>
                </c:pt>
                <c:pt idx="898">
                  <c:v>43746</c:v>
                </c:pt>
                <c:pt idx="899">
                  <c:v>43747</c:v>
                </c:pt>
                <c:pt idx="900">
                  <c:v>43748</c:v>
                </c:pt>
                <c:pt idx="901">
                  <c:v>43749</c:v>
                </c:pt>
                <c:pt idx="902">
                  <c:v>43752</c:v>
                </c:pt>
                <c:pt idx="903">
                  <c:v>43753</c:v>
                </c:pt>
                <c:pt idx="904">
                  <c:v>43754</c:v>
                </c:pt>
                <c:pt idx="905">
                  <c:v>43755</c:v>
                </c:pt>
                <c:pt idx="906">
                  <c:v>43756</c:v>
                </c:pt>
                <c:pt idx="907">
                  <c:v>43759</c:v>
                </c:pt>
                <c:pt idx="908">
                  <c:v>43760</c:v>
                </c:pt>
                <c:pt idx="909">
                  <c:v>43761</c:v>
                </c:pt>
                <c:pt idx="910">
                  <c:v>43762</c:v>
                </c:pt>
                <c:pt idx="911">
                  <c:v>43763</c:v>
                </c:pt>
                <c:pt idx="912">
                  <c:v>43766</c:v>
                </c:pt>
                <c:pt idx="913">
                  <c:v>43767</c:v>
                </c:pt>
                <c:pt idx="914">
                  <c:v>43768</c:v>
                </c:pt>
                <c:pt idx="915">
                  <c:v>43769</c:v>
                </c:pt>
                <c:pt idx="916">
                  <c:v>43770</c:v>
                </c:pt>
                <c:pt idx="917">
                  <c:v>43773</c:v>
                </c:pt>
                <c:pt idx="918">
                  <c:v>43774</c:v>
                </c:pt>
                <c:pt idx="919">
                  <c:v>43775</c:v>
                </c:pt>
                <c:pt idx="920">
                  <c:v>43776</c:v>
                </c:pt>
                <c:pt idx="921">
                  <c:v>43777</c:v>
                </c:pt>
                <c:pt idx="922">
                  <c:v>43780</c:v>
                </c:pt>
                <c:pt idx="923">
                  <c:v>43781</c:v>
                </c:pt>
                <c:pt idx="924">
                  <c:v>43782</c:v>
                </c:pt>
                <c:pt idx="925">
                  <c:v>43783</c:v>
                </c:pt>
                <c:pt idx="926">
                  <c:v>43784</c:v>
                </c:pt>
                <c:pt idx="927">
                  <c:v>43787</c:v>
                </c:pt>
                <c:pt idx="928">
                  <c:v>43788</c:v>
                </c:pt>
                <c:pt idx="929">
                  <c:v>43789</c:v>
                </c:pt>
                <c:pt idx="930">
                  <c:v>43790</c:v>
                </c:pt>
                <c:pt idx="931">
                  <c:v>43791</c:v>
                </c:pt>
                <c:pt idx="932">
                  <c:v>43794</c:v>
                </c:pt>
                <c:pt idx="933">
                  <c:v>43795</c:v>
                </c:pt>
                <c:pt idx="934">
                  <c:v>43796</c:v>
                </c:pt>
                <c:pt idx="935">
                  <c:v>43797</c:v>
                </c:pt>
                <c:pt idx="936">
                  <c:v>43798</c:v>
                </c:pt>
                <c:pt idx="937">
                  <c:v>43801</c:v>
                </c:pt>
                <c:pt idx="938">
                  <c:v>43802</c:v>
                </c:pt>
                <c:pt idx="939">
                  <c:v>43803</c:v>
                </c:pt>
                <c:pt idx="940">
                  <c:v>43804</c:v>
                </c:pt>
                <c:pt idx="941">
                  <c:v>43805</c:v>
                </c:pt>
                <c:pt idx="942">
                  <c:v>43808</c:v>
                </c:pt>
                <c:pt idx="943">
                  <c:v>43809</c:v>
                </c:pt>
                <c:pt idx="944">
                  <c:v>43810</c:v>
                </c:pt>
                <c:pt idx="945">
                  <c:v>43811</c:v>
                </c:pt>
                <c:pt idx="946">
                  <c:v>43812</c:v>
                </c:pt>
                <c:pt idx="947">
                  <c:v>43815</c:v>
                </c:pt>
                <c:pt idx="948">
                  <c:v>43816</c:v>
                </c:pt>
                <c:pt idx="949">
                  <c:v>43817</c:v>
                </c:pt>
                <c:pt idx="950">
                  <c:v>43818</c:v>
                </c:pt>
                <c:pt idx="951">
                  <c:v>43819</c:v>
                </c:pt>
                <c:pt idx="952">
                  <c:v>43822</c:v>
                </c:pt>
                <c:pt idx="953">
                  <c:v>43823</c:v>
                </c:pt>
                <c:pt idx="954">
                  <c:v>43824</c:v>
                </c:pt>
                <c:pt idx="955">
                  <c:v>43825</c:v>
                </c:pt>
                <c:pt idx="956">
                  <c:v>43826</c:v>
                </c:pt>
                <c:pt idx="957">
                  <c:v>43829</c:v>
                </c:pt>
                <c:pt idx="958">
                  <c:v>43830</c:v>
                </c:pt>
                <c:pt idx="959">
                  <c:v>43831</c:v>
                </c:pt>
                <c:pt idx="960">
                  <c:v>43832</c:v>
                </c:pt>
                <c:pt idx="961">
                  <c:v>43833</c:v>
                </c:pt>
                <c:pt idx="962">
                  <c:v>43836</c:v>
                </c:pt>
                <c:pt idx="963">
                  <c:v>43837</c:v>
                </c:pt>
                <c:pt idx="964">
                  <c:v>43838</c:v>
                </c:pt>
                <c:pt idx="965">
                  <c:v>43839</c:v>
                </c:pt>
                <c:pt idx="966">
                  <c:v>43840</c:v>
                </c:pt>
                <c:pt idx="967">
                  <c:v>43843</c:v>
                </c:pt>
                <c:pt idx="968">
                  <c:v>43844</c:v>
                </c:pt>
                <c:pt idx="969">
                  <c:v>43845</c:v>
                </c:pt>
                <c:pt idx="970">
                  <c:v>43846</c:v>
                </c:pt>
                <c:pt idx="971">
                  <c:v>43847</c:v>
                </c:pt>
                <c:pt idx="972">
                  <c:v>43850</c:v>
                </c:pt>
                <c:pt idx="973">
                  <c:v>43851</c:v>
                </c:pt>
                <c:pt idx="974">
                  <c:v>43852</c:v>
                </c:pt>
                <c:pt idx="975">
                  <c:v>43853</c:v>
                </c:pt>
                <c:pt idx="976">
                  <c:v>43854</c:v>
                </c:pt>
                <c:pt idx="977">
                  <c:v>43857</c:v>
                </c:pt>
                <c:pt idx="978">
                  <c:v>43858</c:v>
                </c:pt>
                <c:pt idx="979">
                  <c:v>43859</c:v>
                </c:pt>
                <c:pt idx="980">
                  <c:v>43860</c:v>
                </c:pt>
                <c:pt idx="981">
                  <c:v>43861</c:v>
                </c:pt>
                <c:pt idx="982">
                  <c:v>43864</c:v>
                </c:pt>
                <c:pt idx="983">
                  <c:v>43865</c:v>
                </c:pt>
                <c:pt idx="984">
                  <c:v>43866</c:v>
                </c:pt>
                <c:pt idx="985">
                  <c:v>43867</c:v>
                </c:pt>
                <c:pt idx="986">
                  <c:v>43868</c:v>
                </c:pt>
                <c:pt idx="987">
                  <c:v>43871</c:v>
                </c:pt>
                <c:pt idx="988">
                  <c:v>43872</c:v>
                </c:pt>
                <c:pt idx="989">
                  <c:v>43873</c:v>
                </c:pt>
                <c:pt idx="990">
                  <c:v>43874</c:v>
                </c:pt>
                <c:pt idx="991">
                  <c:v>43875</c:v>
                </c:pt>
                <c:pt idx="992">
                  <c:v>43878</c:v>
                </c:pt>
                <c:pt idx="993">
                  <c:v>43879</c:v>
                </c:pt>
                <c:pt idx="994">
                  <c:v>43880</c:v>
                </c:pt>
                <c:pt idx="995">
                  <c:v>43881</c:v>
                </c:pt>
                <c:pt idx="996">
                  <c:v>43882</c:v>
                </c:pt>
                <c:pt idx="997">
                  <c:v>43885</c:v>
                </c:pt>
                <c:pt idx="998">
                  <c:v>43886</c:v>
                </c:pt>
                <c:pt idx="999">
                  <c:v>43887</c:v>
                </c:pt>
                <c:pt idx="1000">
                  <c:v>43888</c:v>
                </c:pt>
                <c:pt idx="1001">
                  <c:v>43889</c:v>
                </c:pt>
                <c:pt idx="1002">
                  <c:v>43892</c:v>
                </c:pt>
                <c:pt idx="1003">
                  <c:v>43893</c:v>
                </c:pt>
                <c:pt idx="1004">
                  <c:v>43894</c:v>
                </c:pt>
                <c:pt idx="1005">
                  <c:v>43895</c:v>
                </c:pt>
                <c:pt idx="1006">
                  <c:v>43896</c:v>
                </c:pt>
                <c:pt idx="1007">
                  <c:v>43899</c:v>
                </c:pt>
                <c:pt idx="1008">
                  <c:v>43900</c:v>
                </c:pt>
                <c:pt idx="1009">
                  <c:v>43901</c:v>
                </c:pt>
                <c:pt idx="1010">
                  <c:v>43902</c:v>
                </c:pt>
                <c:pt idx="1011">
                  <c:v>43903</c:v>
                </c:pt>
                <c:pt idx="1012">
                  <c:v>43906</c:v>
                </c:pt>
                <c:pt idx="1013">
                  <c:v>43907</c:v>
                </c:pt>
                <c:pt idx="1014">
                  <c:v>43908</c:v>
                </c:pt>
                <c:pt idx="1015">
                  <c:v>43909</c:v>
                </c:pt>
                <c:pt idx="1016">
                  <c:v>43910</c:v>
                </c:pt>
                <c:pt idx="1017">
                  <c:v>43913</c:v>
                </c:pt>
                <c:pt idx="1018">
                  <c:v>43914</c:v>
                </c:pt>
                <c:pt idx="1019">
                  <c:v>43915</c:v>
                </c:pt>
                <c:pt idx="1020">
                  <c:v>43916</c:v>
                </c:pt>
                <c:pt idx="1021">
                  <c:v>43917</c:v>
                </c:pt>
                <c:pt idx="1022">
                  <c:v>43920</c:v>
                </c:pt>
                <c:pt idx="1023">
                  <c:v>43921</c:v>
                </c:pt>
                <c:pt idx="1024">
                  <c:v>43922</c:v>
                </c:pt>
                <c:pt idx="1025">
                  <c:v>43923</c:v>
                </c:pt>
                <c:pt idx="1026">
                  <c:v>43924</c:v>
                </c:pt>
                <c:pt idx="1027">
                  <c:v>43927</c:v>
                </c:pt>
                <c:pt idx="1028">
                  <c:v>43928</c:v>
                </c:pt>
                <c:pt idx="1029">
                  <c:v>43929</c:v>
                </c:pt>
                <c:pt idx="1030">
                  <c:v>43930</c:v>
                </c:pt>
                <c:pt idx="1031">
                  <c:v>43931</c:v>
                </c:pt>
                <c:pt idx="1032">
                  <c:v>43934</c:v>
                </c:pt>
                <c:pt idx="1033">
                  <c:v>43935</c:v>
                </c:pt>
                <c:pt idx="1034">
                  <c:v>43936</c:v>
                </c:pt>
                <c:pt idx="1035">
                  <c:v>43937</c:v>
                </c:pt>
                <c:pt idx="1036">
                  <c:v>43938</c:v>
                </c:pt>
                <c:pt idx="1037">
                  <c:v>43941</c:v>
                </c:pt>
                <c:pt idx="1038">
                  <c:v>43942</c:v>
                </c:pt>
                <c:pt idx="1039">
                  <c:v>43943</c:v>
                </c:pt>
                <c:pt idx="1040">
                  <c:v>43944</c:v>
                </c:pt>
                <c:pt idx="1041">
                  <c:v>43945</c:v>
                </c:pt>
                <c:pt idx="1042">
                  <c:v>43948</c:v>
                </c:pt>
                <c:pt idx="1043">
                  <c:v>43949</c:v>
                </c:pt>
                <c:pt idx="1044">
                  <c:v>43950</c:v>
                </c:pt>
                <c:pt idx="1045">
                  <c:v>43951</c:v>
                </c:pt>
                <c:pt idx="1046">
                  <c:v>43952</c:v>
                </c:pt>
                <c:pt idx="1047">
                  <c:v>43955</c:v>
                </c:pt>
                <c:pt idx="1048">
                  <c:v>43956</c:v>
                </c:pt>
                <c:pt idx="1049">
                  <c:v>43957</c:v>
                </c:pt>
                <c:pt idx="1050">
                  <c:v>43958</c:v>
                </c:pt>
                <c:pt idx="1051">
                  <c:v>43959</c:v>
                </c:pt>
                <c:pt idx="1052">
                  <c:v>43962</c:v>
                </c:pt>
                <c:pt idx="1053">
                  <c:v>43963</c:v>
                </c:pt>
                <c:pt idx="1054">
                  <c:v>43964</c:v>
                </c:pt>
                <c:pt idx="1055">
                  <c:v>43965</c:v>
                </c:pt>
                <c:pt idx="1056">
                  <c:v>43966</c:v>
                </c:pt>
                <c:pt idx="1057">
                  <c:v>43969</c:v>
                </c:pt>
                <c:pt idx="1058">
                  <c:v>43970</c:v>
                </c:pt>
                <c:pt idx="1059">
                  <c:v>43971</c:v>
                </c:pt>
                <c:pt idx="1060">
                  <c:v>43972</c:v>
                </c:pt>
                <c:pt idx="1061">
                  <c:v>43973</c:v>
                </c:pt>
                <c:pt idx="1062">
                  <c:v>43976</c:v>
                </c:pt>
                <c:pt idx="1063">
                  <c:v>43977</c:v>
                </c:pt>
                <c:pt idx="1064">
                  <c:v>43978</c:v>
                </c:pt>
                <c:pt idx="1065">
                  <c:v>43979</c:v>
                </c:pt>
                <c:pt idx="1066">
                  <c:v>43980</c:v>
                </c:pt>
                <c:pt idx="1067">
                  <c:v>43983</c:v>
                </c:pt>
                <c:pt idx="1068">
                  <c:v>43984</c:v>
                </c:pt>
                <c:pt idx="1069">
                  <c:v>43985</c:v>
                </c:pt>
                <c:pt idx="1070">
                  <c:v>43986</c:v>
                </c:pt>
                <c:pt idx="1071">
                  <c:v>43987</c:v>
                </c:pt>
                <c:pt idx="1072">
                  <c:v>43990</c:v>
                </c:pt>
                <c:pt idx="1073">
                  <c:v>43991</c:v>
                </c:pt>
                <c:pt idx="1074">
                  <c:v>43992</c:v>
                </c:pt>
                <c:pt idx="1075">
                  <c:v>43993</c:v>
                </c:pt>
                <c:pt idx="1076">
                  <c:v>43994</c:v>
                </c:pt>
                <c:pt idx="1077">
                  <c:v>43997</c:v>
                </c:pt>
                <c:pt idx="1078">
                  <c:v>43998</c:v>
                </c:pt>
                <c:pt idx="1079">
                  <c:v>43999</c:v>
                </c:pt>
                <c:pt idx="1080">
                  <c:v>44000</c:v>
                </c:pt>
                <c:pt idx="1081">
                  <c:v>44001</c:v>
                </c:pt>
                <c:pt idx="1082">
                  <c:v>44004</c:v>
                </c:pt>
                <c:pt idx="1083">
                  <c:v>44005</c:v>
                </c:pt>
                <c:pt idx="1084">
                  <c:v>44006</c:v>
                </c:pt>
                <c:pt idx="1085">
                  <c:v>44007</c:v>
                </c:pt>
                <c:pt idx="1086">
                  <c:v>44008</c:v>
                </c:pt>
                <c:pt idx="1087">
                  <c:v>44011</c:v>
                </c:pt>
                <c:pt idx="1088">
                  <c:v>44012</c:v>
                </c:pt>
                <c:pt idx="1089">
                  <c:v>44013</c:v>
                </c:pt>
                <c:pt idx="1090">
                  <c:v>44014</c:v>
                </c:pt>
                <c:pt idx="1091">
                  <c:v>44015</c:v>
                </c:pt>
                <c:pt idx="1092">
                  <c:v>44018</c:v>
                </c:pt>
                <c:pt idx="1093">
                  <c:v>44019</c:v>
                </c:pt>
                <c:pt idx="1094">
                  <c:v>44020</c:v>
                </c:pt>
                <c:pt idx="1095">
                  <c:v>44021</c:v>
                </c:pt>
                <c:pt idx="1096">
                  <c:v>44022</c:v>
                </c:pt>
                <c:pt idx="1097">
                  <c:v>44025</c:v>
                </c:pt>
                <c:pt idx="1098">
                  <c:v>44026</c:v>
                </c:pt>
                <c:pt idx="1099">
                  <c:v>44027</c:v>
                </c:pt>
                <c:pt idx="1100">
                  <c:v>44028</c:v>
                </c:pt>
                <c:pt idx="1101">
                  <c:v>44029</c:v>
                </c:pt>
                <c:pt idx="1102">
                  <c:v>44032</c:v>
                </c:pt>
                <c:pt idx="1103">
                  <c:v>44033</c:v>
                </c:pt>
                <c:pt idx="1104">
                  <c:v>44034</c:v>
                </c:pt>
                <c:pt idx="1105">
                  <c:v>44035</c:v>
                </c:pt>
                <c:pt idx="1106">
                  <c:v>44036</c:v>
                </c:pt>
                <c:pt idx="1107">
                  <c:v>44039</c:v>
                </c:pt>
                <c:pt idx="1108">
                  <c:v>44040</c:v>
                </c:pt>
                <c:pt idx="1109">
                  <c:v>44041</c:v>
                </c:pt>
                <c:pt idx="1110">
                  <c:v>44042</c:v>
                </c:pt>
                <c:pt idx="1111">
                  <c:v>44043</c:v>
                </c:pt>
                <c:pt idx="1112">
                  <c:v>44046</c:v>
                </c:pt>
                <c:pt idx="1113">
                  <c:v>44047</c:v>
                </c:pt>
                <c:pt idx="1114">
                  <c:v>44048</c:v>
                </c:pt>
                <c:pt idx="1115">
                  <c:v>44049</c:v>
                </c:pt>
                <c:pt idx="1116">
                  <c:v>44050</c:v>
                </c:pt>
                <c:pt idx="1117">
                  <c:v>44053</c:v>
                </c:pt>
                <c:pt idx="1118">
                  <c:v>44054</c:v>
                </c:pt>
                <c:pt idx="1119">
                  <c:v>44055</c:v>
                </c:pt>
                <c:pt idx="1120">
                  <c:v>44056</c:v>
                </c:pt>
                <c:pt idx="1121">
                  <c:v>44057</c:v>
                </c:pt>
                <c:pt idx="1122">
                  <c:v>44060</c:v>
                </c:pt>
                <c:pt idx="1123">
                  <c:v>44061</c:v>
                </c:pt>
                <c:pt idx="1124">
                  <c:v>44062</c:v>
                </c:pt>
                <c:pt idx="1125">
                  <c:v>44063</c:v>
                </c:pt>
                <c:pt idx="1126">
                  <c:v>44064</c:v>
                </c:pt>
                <c:pt idx="1127">
                  <c:v>44067</c:v>
                </c:pt>
                <c:pt idx="1128">
                  <c:v>44068</c:v>
                </c:pt>
                <c:pt idx="1129">
                  <c:v>44069</c:v>
                </c:pt>
                <c:pt idx="1130">
                  <c:v>44070</c:v>
                </c:pt>
                <c:pt idx="1131">
                  <c:v>44071</c:v>
                </c:pt>
                <c:pt idx="1132">
                  <c:v>44074</c:v>
                </c:pt>
                <c:pt idx="1133">
                  <c:v>44075</c:v>
                </c:pt>
                <c:pt idx="1134">
                  <c:v>44076</c:v>
                </c:pt>
                <c:pt idx="1135">
                  <c:v>44077</c:v>
                </c:pt>
                <c:pt idx="1136">
                  <c:v>44078</c:v>
                </c:pt>
                <c:pt idx="1137">
                  <c:v>44081</c:v>
                </c:pt>
                <c:pt idx="1138">
                  <c:v>44082</c:v>
                </c:pt>
                <c:pt idx="1139">
                  <c:v>44083</c:v>
                </c:pt>
                <c:pt idx="1140">
                  <c:v>44084</c:v>
                </c:pt>
                <c:pt idx="1141">
                  <c:v>44085</c:v>
                </c:pt>
                <c:pt idx="1142">
                  <c:v>44088</c:v>
                </c:pt>
                <c:pt idx="1143">
                  <c:v>44089</c:v>
                </c:pt>
                <c:pt idx="1144">
                  <c:v>44090</c:v>
                </c:pt>
                <c:pt idx="1145">
                  <c:v>44091</c:v>
                </c:pt>
                <c:pt idx="1146">
                  <c:v>44092</c:v>
                </c:pt>
                <c:pt idx="1147">
                  <c:v>44095</c:v>
                </c:pt>
                <c:pt idx="1148">
                  <c:v>44096</c:v>
                </c:pt>
                <c:pt idx="1149">
                  <c:v>44097</c:v>
                </c:pt>
                <c:pt idx="1150">
                  <c:v>44098</c:v>
                </c:pt>
                <c:pt idx="1151">
                  <c:v>44099</c:v>
                </c:pt>
                <c:pt idx="1152">
                  <c:v>44102</c:v>
                </c:pt>
                <c:pt idx="1153">
                  <c:v>44103</c:v>
                </c:pt>
                <c:pt idx="1154">
                  <c:v>44104</c:v>
                </c:pt>
                <c:pt idx="1155">
                  <c:v>44105</c:v>
                </c:pt>
                <c:pt idx="1156">
                  <c:v>44106</c:v>
                </c:pt>
                <c:pt idx="1157">
                  <c:v>44109</c:v>
                </c:pt>
                <c:pt idx="1158">
                  <c:v>44110</c:v>
                </c:pt>
                <c:pt idx="1159">
                  <c:v>44111</c:v>
                </c:pt>
                <c:pt idx="1160">
                  <c:v>44112</c:v>
                </c:pt>
                <c:pt idx="1161">
                  <c:v>44113</c:v>
                </c:pt>
                <c:pt idx="1162">
                  <c:v>44116</c:v>
                </c:pt>
                <c:pt idx="1163">
                  <c:v>44117</c:v>
                </c:pt>
                <c:pt idx="1164">
                  <c:v>44118</c:v>
                </c:pt>
                <c:pt idx="1165">
                  <c:v>44119</c:v>
                </c:pt>
                <c:pt idx="1166">
                  <c:v>44120</c:v>
                </c:pt>
                <c:pt idx="1167">
                  <c:v>44123</c:v>
                </c:pt>
                <c:pt idx="1168">
                  <c:v>44124</c:v>
                </c:pt>
                <c:pt idx="1169">
                  <c:v>44125</c:v>
                </c:pt>
                <c:pt idx="1170">
                  <c:v>44126</c:v>
                </c:pt>
                <c:pt idx="1171">
                  <c:v>44127</c:v>
                </c:pt>
                <c:pt idx="1172">
                  <c:v>44130</c:v>
                </c:pt>
                <c:pt idx="1173">
                  <c:v>44131</c:v>
                </c:pt>
                <c:pt idx="1174">
                  <c:v>44132</c:v>
                </c:pt>
                <c:pt idx="1175">
                  <c:v>44133</c:v>
                </c:pt>
                <c:pt idx="1176">
                  <c:v>44134</c:v>
                </c:pt>
                <c:pt idx="1177">
                  <c:v>44137</c:v>
                </c:pt>
                <c:pt idx="1178">
                  <c:v>44138</c:v>
                </c:pt>
                <c:pt idx="1179">
                  <c:v>44139</c:v>
                </c:pt>
                <c:pt idx="1180">
                  <c:v>44140</c:v>
                </c:pt>
                <c:pt idx="1181">
                  <c:v>44141</c:v>
                </c:pt>
                <c:pt idx="1182">
                  <c:v>44144</c:v>
                </c:pt>
                <c:pt idx="1183">
                  <c:v>44145</c:v>
                </c:pt>
                <c:pt idx="1184">
                  <c:v>44146</c:v>
                </c:pt>
                <c:pt idx="1185">
                  <c:v>44147</c:v>
                </c:pt>
                <c:pt idx="1186">
                  <c:v>44148</c:v>
                </c:pt>
                <c:pt idx="1187">
                  <c:v>44151</c:v>
                </c:pt>
                <c:pt idx="1188">
                  <c:v>44152</c:v>
                </c:pt>
                <c:pt idx="1189">
                  <c:v>44153</c:v>
                </c:pt>
                <c:pt idx="1190">
                  <c:v>44154</c:v>
                </c:pt>
                <c:pt idx="1191">
                  <c:v>44155</c:v>
                </c:pt>
                <c:pt idx="1192">
                  <c:v>44158</c:v>
                </c:pt>
                <c:pt idx="1193">
                  <c:v>44159</c:v>
                </c:pt>
                <c:pt idx="1194">
                  <c:v>44160</c:v>
                </c:pt>
                <c:pt idx="1195">
                  <c:v>44161</c:v>
                </c:pt>
                <c:pt idx="1196">
                  <c:v>44162</c:v>
                </c:pt>
                <c:pt idx="1197">
                  <c:v>44165</c:v>
                </c:pt>
                <c:pt idx="1198">
                  <c:v>44166</c:v>
                </c:pt>
                <c:pt idx="1199">
                  <c:v>44167</c:v>
                </c:pt>
                <c:pt idx="1200">
                  <c:v>44168</c:v>
                </c:pt>
                <c:pt idx="1201">
                  <c:v>44169</c:v>
                </c:pt>
                <c:pt idx="1202">
                  <c:v>44172</c:v>
                </c:pt>
                <c:pt idx="1203">
                  <c:v>44173</c:v>
                </c:pt>
                <c:pt idx="1204">
                  <c:v>44174</c:v>
                </c:pt>
                <c:pt idx="1205">
                  <c:v>44175</c:v>
                </c:pt>
                <c:pt idx="1206">
                  <c:v>44176</c:v>
                </c:pt>
                <c:pt idx="1207">
                  <c:v>44179</c:v>
                </c:pt>
                <c:pt idx="1208">
                  <c:v>44180</c:v>
                </c:pt>
                <c:pt idx="1209">
                  <c:v>44181</c:v>
                </c:pt>
                <c:pt idx="1210">
                  <c:v>44182</c:v>
                </c:pt>
                <c:pt idx="1211">
                  <c:v>44183</c:v>
                </c:pt>
                <c:pt idx="1212">
                  <c:v>44186</c:v>
                </c:pt>
                <c:pt idx="1213">
                  <c:v>44187</c:v>
                </c:pt>
                <c:pt idx="1214">
                  <c:v>44188</c:v>
                </c:pt>
                <c:pt idx="1215">
                  <c:v>44189</c:v>
                </c:pt>
                <c:pt idx="1216">
                  <c:v>44190</c:v>
                </c:pt>
                <c:pt idx="1217">
                  <c:v>44193</c:v>
                </c:pt>
                <c:pt idx="1218">
                  <c:v>44194</c:v>
                </c:pt>
                <c:pt idx="1219">
                  <c:v>44195</c:v>
                </c:pt>
                <c:pt idx="1220">
                  <c:v>44196</c:v>
                </c:pt>
                <c:pt idx="1221">
                  <c:v>44197</c:v>
                </c:pt>
                <c:pt idx="1222">
                  <c:v>44200</c:v>
                </c:pt>
                <c:pt idx="1223">
                  <c:v>44201</c:v>
                </c:pt>
                <c:pt idx="1224">
                  <c:v>44202</c:v>
                </c:pt>
                <c:pt idx="1225">
                  <c:v>44203</c:v>
                </c:pt>
                <c:pt idx="1226">
                  <c:v>44204</c:v>
                </c:pt>
                <c:pt idx="1227">
                  <c:v>44207</c:v>
                </c:pt>
                <c:pt idx="1228">
                  <c:v>44208</c:v>
                </c:pt>
                <c:pt idx="1229">
                  <c:v>44209</c:v>
                </c:pt>
                <c:pt idx="1230">
                  <c:v>44210</c:v>
                </c:pt>
                <c:pt idx="1231">
                  <c:v>44211</c:v>
                </c:pt>
                <c:pt idx="1232">
                  <c:v>44214</c:v>
                </c:pt>
                <c:pt idx="1233">
                  <c:v>44215</c:v>
                </c:pt>
                <c:pt idx="1234">
                  <c:v>44216</c:v>
                </c:pt>
                <c:pt idx="1235">
                  <c:v>44217</c:v>
                </c:pt>
                <c:pt idx="1236">
                  <c:v>44218</c:v>
                </c:pt>
                <c:pt idx="1237">
                  <c:v>44221</c:v>
                </c:pt>
                <c:pt idx="1238">
                  <c:v>44222</c:v>
                </c:pt>
                <c:pt idx="1239">
                  <c:v>44223</c:v>
                </c:pt>
                <c:pt idx="1240">
                  <c:v>44224</c:v>
                </c:pt>
                <c:pt idx="1241">
                  <c:v>44225</c:v>
                </c:pt>
                <c:pt idx="1242">
                  <c:v>44228</c:v>
                </c:pt>
                <c:pt idx="1243">
                  <c:v>44229</c:v>
                </c:pt>
                <c:pt idx="1244">
                  <c:v>44230</c:v>
                </c:pt>
                <c:pt idx="1245">
                  <c:v>44231</c:v>
                </c:pt>
                <c:pt idx="1246">
                  <c:v>44232</c:v>
                </c:pt>
                <c:pt idx="1247">
                  <c:v>44235</c:v>
                </c:pt>
                <c:pt idx="1248">
                  <c:v>44236</c:v>
                </c:pt>
                <c:pt idx="1249">
                  <c:v>44237</c:v>
                </c:pt>
                <c:pt idx="1250">
                  <c:v>44238</c:v>
                </c:pt>
                <c:pt idx="1251">
                  <c:v>44243</c:v>
                </c:pt>
                <c:pt idx="1252">
                  <c:v>44244</c:v>
                </c:pt>
                <c:pt idx="1253">
                  <c:v>44245</c:v>
                </c:pt>
                <c:pt idx="1254">
                  <c:v>44246</c:v>
                </c:pt>
                <c:pt idx="1255">
                  <c:v>44249</c:v>
                </c:pt>
                <c:pt idx="1256">
                  <c:v>44250</c:v>
                </c:pt>
                <c:pt idx="1257">
                  <c:v>44251</c:v>
                </c:pt>
                <c:pt idx="1258">
                  <c:v>44252</c:v>
                </c:pt>
                <c:pt idx="1259">
                  <c:v>44253</c:v>
                </c:pt>
                <c:pt idx="1260">
                  <c:v>44256</c:v>
                </c:pt>
                <c:pt idx="1261">
                  <c:v>44257</c:v>
                </c:pt>
                <c:pt idx="1262">
                  <c:v>44258</c:v>
                </c:pt>
                <c:pt idx="1263">
                  <c:v>44259</c:v>
                </c:pt>
                <c:pt idx="1264">
                  <c:v>44260</c:v>
                </c:pt>
                <c:pt idx="1265">
                  <c:v>44263</c:v>
                </c:pt>
                <c:pt idx="1266">
                  <c:v>44264</c:v>
                </c:pt>
                <c:pt idx="1267">
                  <c:v>44265</c:v>
                </c:pt>
                <c:pt idx="1268">
                  <c:v>44266</c:v>
                </c:pt>
                <c:pt idx="1269">
                  <c:v>44267</c:v>
                </c:pt>
                <c:pt idx="1270">
                  <c:v>44270</c:v>
                </c:pt>
                <c:pt idx="1271">
                  <c:v>44271</c:v>
                </c:pt>
                <c:pt idx="1272">
                  <c:v>44272</c:v>
                </c:pt>
                <c:pt idx="1273">
                  <c:v>44273</c:v>
                </c:pt>
                <c:pt idx="1274">
                  <c:v>44274</c:v>
                </c:pt>
                <c:pt idx="1275">
                  <c:v>44277</c:v>
                </c:pt>
                <c:pt idx="1276">
                  <c:v>44278</c:v>
                </c:pt>
                <c:pt idx="1277">
                  <c:v>44279</c:v>
                </c:pt>
                <c:pt idx="1278">
                  <c:v>44280</c:v>
                </c:pt>
                <c:pt idx="1279">
                  <c:v>44281</c:v>
                </c:pt>
                <c:pt idx="1280">
                  <c:v>44284</c:v>
                </c:pt>
                <c:pt idx="1281">
                  <c:v>44285</c:v>
                </c:pt>
                <c:pt idx="1282">
                  <c:v>44286</c:v>
                </c:pt>
                <c:pt idx="1283">
                  <c:v>44287</c:v>
                </c:pt>
                <c:pt idx="1284">
                  <c:v>44291</c:v>
                </c:pt>
                <c:pt idx="1285">
                  <c:v>44292</c:v>
                </c:pt>
                <c:pt idx="1286">
                  <c:v>44293</c:v>
                </c:pt>
                <c:pt idx="1287">
                  <c:v>44294</c:v>
                </c:pt>
                <c:pt idx="1288">
                  <c:v>44295</c:v>
                </c:pt>
                <c:pt idx="1289">
                  <c:v>44298</c:v>
                </c:pt>
                <c:pt idx="1290">
                  <c:v>44299</c:v>
                </c:pt>
                <c:pt idx="1291">
                  <c:v>44300</c:v>
                </c:pt>
                <c:pt idx="1292">
                  <c:v>44301</c:v>
                </c:pt>
                <c:pt idx="1293">
                  <c:v>44302</c:v>
                </c:pt>
                <c:pt idx="1294">
                  <c:v>44305</c:v>
                </c:pt>
                <c:pt idx="1295">
                  <c:v>44306</c:v>
                </c:pt>
                <c:pt idx="1296">
                  <c:v>44307</c:v>
                </c:pt>
                <c:pt idx="1297">
                  <c:v>44308</c:v>
                </c:pt>
                <c:pt idx="1298">
                  <c:v>44309</c:v>
                </c:pt>
                <c:pt idx="1299">
                  <c:v>44312</c:v>
                </c:pt>
                <c:pt idx="1300">
                  <c:v>44313</c:v>
                </c:pt>
                <c:pt idx="1301">
                  <c:v>44314</c:v>
                </c:pt>
                <c:pt idx="1302">
                  <c:v>44315</c:v>
                </c:pt>
                <c:pt idx="1303">
                  <c:v>44316</c:v>
                </c:pt>
                <c:pt idx="1304">
                  <c:v>44319</c:v>
                </c:pt>
                <c:pt idx="1305">
                  <c:v>44320</c:v>
                </c:pt>
                <c:pt idx="1306">
                  <c:v>44321</c:v>
                </c:pt>
                <c:pt idx="1307">
                  <c:v>44322</c:v>
                </c:pt>
                <c:pt idx="1308">
                  <c:v>44323</c:v>
                </c:pt>
                <c:pt idx="1309">
                  <c:v>44326</c:v>
                </c:pt>
                <c:pt idx="1310">
                  <c:v>44327</c:v>
                </c:pt>
                <c:pt idx="1311">
                  <c:v>44328</c:v>
                </c:pt>
                <c:pt idx="1312">
                  <c:v>44329</c:v>
                </c:pt>
                <c:pt idx="1313">
                  <c:v>44330</c:v>
                </c:pt>
                <c:pt idx="1314">
                  <c:v>44333</c:v>
                </c:pt>
                <c:pt idx="1315">
                  <c:v>44334</c:v>
                </c:pt>
                <c:pt idx="1316">
                  <c:v>44336</c:v>
                </c:pt>
                <c:pt idx="1317">
                  <c:v>44337</c:v>
                </c:pt>
                <c:pt idx="1318">
                  <c:v>44340</c:v>
                </c:pt>
                <c:pt idx="1319">
                  <c:v>44341</c:v>
                </c:pt>
                <c:pt idx="1320">
                  <c:v>44342</c:v>
                </c:pt>
                <c:pt idx="1321">
                  <c:v>44343</c:v>
                </c:pt>
                <c:pt idx="1322">
                  <c:v>44344</c:v>
                </c:pt>
                <c:pt idx="1323">
                  <c:v>44347</c:v>
                </c:pt>
                <c:pt idx="1324">
                  <c:v>44348</c:v>
                </c:pt>
                <c:pt idx="1325">
                  <c:v>44349</c:v>
                </c:pt>
                <c:pt idx="1326">
                  <c:v>44350</c:v>
                </c:pt>
                <c:pt idx="1327">
                  <c:v>44351</c:v>
                </c:pt>
                <c:pt idx="1328">
                  <c:v>44354</c:v>
                </c:pt>
                <c:pt idx="1329">
                  <c:v>44355</c:v>
                </c:pt>
                <c:pt idx="1330">
                  <c:v>44356</c:v>
                </c:pt>
                <c:pt idx="1331">
                  <c:v>44357</c:v>
                </c:pt>
                <c:pt idx="1332">
                  <c:v>44358</c:v>
                </c:pt>
                <c:pt idx="1333">
                  <c:v>44361</c:v>
                </c:pt>
                <c:pt idx="1334">
                  <c:v>44362</c:v>
                </c:pt>
                <c:pt idx="1335">
                  <c:v>44363</c:v>
                </c:pt>
                <c:pt idx="1336">
                  <c:v>44364</c:v>
                </c:pt>
                <c:pt idx="1337">
                  <c:v>44365</c:v>
                </c:pt>
                <c:pt idx="1338">
                  <c:v>44368</c:v>
                </c:pt>
                <c:pt idx="1339">
                  <c:v>44369</c:v>
                </c:pt>
                <c:pt idx="1340">
                  <c:v>44370</c:v>
                </c:pt>
                <c:pt idx="1341">
                  <c:v>44371</c:v>
                </c:pt>
                <c:pt idx="1342">
                  <c:v>44372</c:v>
                </c:pt>
                <c:pt idx="1343">
                  <c:v>44375</c:v>
                </c:pt>
                <c:pt idx="1344">
                  <c:v>44376</c:v>
                </c:pt>
                <c:pt idx="1345">
                  <c:v>44377</c:v>
                </c:pt>
                <c:pt idx="1346">
                  <c:v>44378</c:v>
                </c:pt>
                <c:pt idx="1347">
                  <c:v>44379</c:v>
                </c:pt>
                <c:pt idx="1348">
                  <c:v>44382</c:v>
                </c:pt>
                <c:pt idx="1349">
                  <c:v>44383</c:v>
                </c:pt>
                <c:pt idx="1350">
                  <c:v>44384</c:v>
                </c:pt>
                <c:pt idx="1351">
                  <c:v>44385</c:v>
                </c:pt>
                <c:pt idx="1352">
                  <c:v>44386</c:v>
                </c:pt>
                <c:pt idx="1353">
                  <c:v>44389</c:v>
                </c:pt>
                <c:pt idx="1354">
                  <c:v>44390</c:v>
                </c:pt>
                <c:pt idx="1355">
                  <c:v>44391</c:v>
                </c:pt>
                <c:pt idx="1356">
                  <c:v>44392</c:v>
                </c:pt>
                <c:pt idx="1357">
                  <c:v>44393</c:v>
                </c:pt>
                <c:pt idx="1358">
                  <c:v>44396</c:v>
                </c:pt>
                <c:pt idx="1359">
                  <c:v>44397</c:v>
                </c:pt>
                <c:pt idx="1360">
                  <c:v>44398</c:v>
                </c:pt>
                <c:pt idx="1361">
                  <c:v>44399</c:v>
                </c:pt>
                <c:pt idx="1362">
                  <c:v>44400</c:v>
                </c:pt>
                <c:pt idx="1363">
                  <c:v>44403</c:v>
                </c:pt>
                <c:pt idx="1364">
                  <c:v>44404</c:v>
                </c:pt>
                <c:pt idx="1365">
                  <c:v>44405</c:v>
                </c:pt>
                <c:pt idx="1366">
                  <c:v>44406</c:v>
                </c:pt>
                <c:pt idx="1367">
                  <c:v>44407</c:v>
                </c:pt>
                <c:pt idx="1368">
                  <c:v>44410</c:v>
                </c:pt>
                <c:pt idx="1369">
                  <c:v>44411</c:v>
                </c:pt>
                <c:pt idx="1370">
                  <c:v>44412</c:v>
                </c:pt>
                <c:pt idx="1371">
                  <c:v>44413</c:v>
                </c:pt>
                <c:pt idx="1372">
                  <c:v>44414</c:v>
                </c:pt>
                <c:pt idx="1373">
                  <c:v>44417</c:v>
                </c:pt>
                <c:pt idx="1374">
                  <c:v>44418</c:v>
                </c:pt>
                <c:pt idx="1375">
                  <c:v>44419</c:v>
                </c:pt>
                <c:pt idx="1376">
                  <c:v>44420</c:v>
                </c:pt>
                <c:pt idx="1377">
                  <c:v>44421</c:v>
                </c:pt>
                <c:pt idx="1378">
                  <c:v>44424</c:v>
                </c:pt>
                <c:pt idx="1379">
                  <c:v>44425</c:v>
                </c:pt>
                <c:pt idx="1380">
                  <c:v>44426</c:v>
                </c:pt>
                <c:pt idx="1381">
                  <c:v>44427</c:v>
                </c:pt>
                <c:pt idx="1382">
                  <c:v>44428</c:v>
                </c:pt>
                <c:pt idx="1383">
                  <c:v>44431</c:v>
                </c:pt>
                <c:pt idx="1384">
                  <c:v>44432</c:v>
                </c:pt>
                <c:pt idx="1385">
                  <c:v>44433</c:v>
                </c:pt>
                <c:pt idx="1386">
                  <c:v>44434</c:v>
                </c:pt>
                <c:pt idx="1387">
                  <c:v>44435</c:v>
                </c:pt>
                <c:pt idx="1388">
                  <c:v>44438</c:v>
                </c:pt>
                <c:pt idx="1389">
                  <c:v>44439</c:v>
                </c:pt>
                <c:pt idx="1390">
                  <c:v>44440</c:v>
                </c:pt>
                <c:pt idx="1391">
                  <c:v>44441</c:v>
                </c:pt>
                <c:pt idx="1392">
                  <c:v>44442</c:v>
                </c:pt>
                <c:pt idx="1393">
                  <c:v>44445</c:v>
                </c:pt>
                <c:pt idx="1394">
                  <c:v>44446</c:v>
                </c:pt>
                <c:pt idx="1395">
                  <c:v>44447</c:v>
                </c:pt>
                <c:pt idx="1396">
                  <c:v>44448</c:v>
                </c:pt>
                <c:pt idx="1397">
                  <c:v>44449</c:v>
                </c:pt>
                <c:pt idx="1398">
                  <c:v>44452</c:v>
                </c:pt>
                <c:pt idx="1399">
                  <c:v>44453</c:v>
                </c:pt>
                <c:pt idx="1400">
                  <c:v>44454</c:v>
                </c:pt>
                <c:pt idx="1401">
                  <c:v>44455</c:v>
                </c:pt>
                <c:pt idx="1402">
                  <c:v>44456</c:v>
                </c:pt>
                <c:pt idx="1403">
                  <c:v>44459</c:v>
                </c:pt>
                <c:pt idx="1404">
                  <c:v>44460</c:v>
                </c:pt>
                <c:pt idx="1405">
                  <c:v>44461</c:v>
                </c:pt>
                <c:pt idx="1406">
                  <c:v>44462</c:v>
                </c:pt>
                <c:pt idx="1407">
                  <c:v>44463</c:v>
                </c:pt>
                <c:pt idx="1408">
                  <c:v>44466</c:v>
                </c:pt>
                <c:pt idx="1409">
                  <c:v>44467</c:v>
                </c:pt>
                <c:pt idx="1410">
                  <c:v>44468</c:v>
                </c:pt>
                <c:pt idx="1411">
                  <c:v>44469</c:v>
                </c:pt>
                <c:pt idx="1412">
                  <c:v>44473</c:v>
                </c:pt>
                <c:pt idx="1413">
                  <c:v>44474</c:v>
                </c:pt>
                <c:pt idx="1414">
                  <c:v>44475</c:v>
                </c:pt>
                <c:pt idx="1415">
                  <c:v>44476</c:v>
                </c:pt>
                <c:pt idx="1416">
                  <c:v>44477</c:v>
                </c:pt>
                <c:pt idx="1417">
                  <c:v>44480</c:v>
                </c:pt>
                <c:pt idx="1418">
                  <c:v>44481</c:v>
                </c:pt>
                <c:pt idx="1419">
                  <c:v>44484</c:v>
                </c:pt>
                <c:pt idx="1420">
                  <c:v>44487</c:v>
                </c:pt>
                <c:pt idx="1421">
                  <c:v>44488</c:v>
                </c:pt>
                <c:pt idx="1422">
                  <c:v>44489</c:v>
                </c:pt>
                <c:pt idx="1423">
                  <c:v>44490</c:v>
                </c:pt>
                <c:pt idx="1424">
                  <c:v>44491</c:v>
                </c:pt>
                <c:pt idx="1425">
                  <c:v>44494</c:v>
                </c:pt>
                <c:pt idx="1426">
                  <c:v>44495</c:v>
                </c:pt>
                <c:pt idx="1427">
                  <c:v>44496</c:v>
                </c:pt>
                <c:pt idx="1428">
                  <c:v>44497</c:v>
                </c:pt>
                <c:pt idx="1429">
                  <c:v>44498</c:v>
                </c:pt>
                <c:pt idx="1430">
                  <c:v>44501</c:v>
                </c:pt>
                <c:pt idx="1431">
                  <c:v>44502</c:v>
                </c:pt>
                <c:pt idx="1432">
                  <c:v>44503</c:v>
                </c:pt>
                <c:pt idx="1433">
                  <c:v>44504</c:v>
                </c:pt>
                <c:pt idx="1434">
                  <c:v>44505</c:v>
                </c:pt>
                <c:pt idx="1435">
                  <c:v>44508</c:v>
                </c:pt>
                <c:pt idx="1436">
                  <c:v>44509</c:v>
                </c:pt>
                <c:pt idx="1437">
                  <c:v>44510</c:v>
                </c:pt>
                <c:pt idx="1438">
                  <c:v>44511</c:v>
                </c:pt>
                <c:pt idx="1439">
                  <c:v>44512</c:v>
                </c:pt>
                <c:pt idx="1440">
                  <c:v>44515</c:v>
                </c:pt>
                <c:pt idx="1441">
                  <c:v>44516</c:v>
                </c:pt>
                <c:pt idx="1442">
                  <c:v>44517</c:v>
                </c:pt>
                <c:pt idx="1443">
                  <c:v>44518</c:v>
                </c:pt>
                <c:pt idx="1444">
                  <c:v>44519</c:v>
                </c:pt>
                <c:pt idx="1445">
                  <c:v>44522</c:v>
                </c:pt>
                <c:pt idx="1446">
                  <c:v>44523</c:v>
                </c:pt>
                <c:pt idx="1447">
                  <c:v>44524</c:v>
                </c:pt>
                <c:pt idx="1448">
                  <c:v>44525</c:v>
                </c:pt>
                <c:pt idx="1449">
                  <c:v>44526</c:v>
                </c:pt>
                <c:pt idx="1450">
                  <c:v>44529</c:v>
                </c:pt>
                <c:pt idx="1451">
                  <c:v>44530</c:v>
                </c:pt>
                <c:pt idx="1452">
                  <c:v>44531</c:v>
                </c:pt>
                <c:pt idx="1453">
                  <c:v>44532</c:v>
                </c:pt>
                <c:pt idx="1454">
                  <c:v>44533</c:v>
                </c:pt>
                <c:pt idx="1455">
                  <c:v>44536</c:v>
                </c:pt>
                <c:pt idx="1456">
                  <c:v>44537</c:v>
                </c:pt>
                <c:pt idx="1457">
                  <c:v>44538</c:v>
                </c:pt>
                <c:pt idx="1458">
                  <c:v>44539</c:v>
                </c:pt>
                <c:pt idx="1459">
                  <c:v>44540</c:v>
                </c:pt>
                <c:pt idx="1460">
                  <c:v>44543</c:v>
                </c:pt>
                <c:pt idx="1461">
                  <c:v>44544</c:v>
                </c:pt>
                <c:pt idx="1462">
                  <c:v>44545</c:v>
                </c:pt>
                <c:pt idx="1463">
                  <c:v>44546</c:v>
                </c:pt>
                <c:pt idx="1464">
                  <c:v>44547</c:v>
                </c:pt>
                <c:pt idx="1465">
                  <c:v>44550</c:v>
                </c:pt>
                <c:pt idx="1466">
                  <c:v>44551</c:v>
                </c:pt>
                <c:pt idx="1467">
                  <c:v>44552</c:v>
                </c:pt>
                <c:pt idx="1468">
                  <c:v>44553</c:v>
                </c:pt>
                <c:pt idx="1469">
                  <c:v>44554</c:v>
                </c:pt>
                <c:pt idx="1470">
                  <c:v>44557</c:v>
                </c:pt>
                <c:pt idx="1471">
                  <c:v>44558</c:v>
                </c:pt>
                <c:pt idx="1472">
                  <c:v>44559</c:v>
                </c:pt>
                <c:pt idx="1473">
                  <c:v>44560</c:v>
                </c:pt>
                <c:pt idx="1474">
                  <c:v>44561</c:v>
                </c:pt>
                <c:pt idx="1475">
                  <c:v>44564</c:v>
                </c:pt>
                <c:pt idx="1476">
                  <c:v>44565</c:v>
                </c:pt>
                <c:pt idx="1477">
                  <c:v>44566</c:v>
                </c:pt>
                <c:pt idx="1478">
                  <c:v>44567</c:v>
                </c:pt>
                <c:pt idx="1479">
                  <c:v>44568</c:v>
                </c:pt>
                <c:pt idx="1480">
                  <c:v>44571</c:v>
                </c:pt>
                <c:pt idx="1481">
                  <c:v>44572</c:v>
                </c:pt>
                <c:pt idx="1482">
                  <c:v>44573</c:v>
                </c:pt>
                <c:pt idx="1483">
                  <c:v>44574</c:v>
                </c:pt>
                <c:pt idx="1484">
                  <c:v>44575</c:v>
                </c:pt>
                <c:pt idx="1485">
                  <c:v>44578</c:v>
                </c:pt>
                <c:pt idx="1486">
                  <c:v>44579</c:v>
                </c:pt>
                <c:pt idx="1487">
                  <c:v>44580</c:v>
                </c:pt>
                <c:pt idx="1488">
                  <c:v>44581</c:v>
                </c:pt>
                <c:pt idx="1489">
                  <c:v>44582</c:v>
                </c:pt>
                <c:pt idx="1490">
                  <c:v>44585</c:v>
                </c:pt>
                <c:pt idx="1491">
                  <c:v>44586</c:v>
                </c:pt>
                <c:pt idx="1492">
                  <c:v>44587</c:v>
                </c:pt>
                <c:pt idx="1493">
                  <c:v>44588</c:v>
                </c:pt>
                <c:pt idx="1494">
                  <c:v>44589</c:v>
                </c:pt>
                <c:pt idx="1495">
                  <c:v>44592</c:v>
                </c:pt>
                <c:pt idx="1496">
                  <c:v>44593</c:v>
                </c:pt>
                <c:pt idx="1497">
                  <c:v>44594</c:v>
                </c:pt>
                <c:pt idx="1498">
                  <c:v>44595</c:v>
                </c:pt>
                <c:pt idx="1499">
                  <c:v>44596</c:v>
                </c:pt>
                <c:pt idx="1500">
                  <c:v>44599</c:v>
                </c:pt>
                <c:pt idx="1501">
                  <c:v>44600</c:v>
                </c:pt>
                <c:pt idx="1502">
                  <c:v>44601</c:v>
                </c:pt>
                <c:pt idx="1503">
                  <c:v>44602</c:v>
                </c:pt>
                <c:pt idx="1504">
                  <c:v>44603</c:v>
                </c:pt>
                <c:pt idx="1505">
                  <c:v>44606</c:v>
                </c:pt>
                <c:pt idx="1506">
                  <c:v>44607</c:v>
                </c:pt>
                <c:pt idx="1507">
                  <c:v>44608</c:v>
                </c:pt>
                <c:pt idx="1508">
                  <c:v>44609</c:v>
                </c:pt>
                <c:pt idx="1509">
                  <c:v>44610</c:v>
                </c:pt>
                <c:pt idx="1510">
                  <c:v>44613</c:v>
                </c:pt>
                <c:pt idx="1511">
                  <c:v>44614</c:v>
                </c:pt>
                <c:pt idx="1512">
                  <c:v>44615</c:v>
                </c:pt>
                <c:pt idx="1513">
                  <c:v>44616</c:v>
                </c:pt>
                <c:pt idx="1514">
                  <c:v>44617</c:v>
                </c:pt>
                <c:pt idx="1515">
                  <c:v>44620</c:v>
                </c:pt>
                <c:pt idx="1516">
                  <c:v>44621</c:v>
                </c:pt>
                <c:pt idx="1517">
                  <c:v>44622</c:v>
                </c:pt>
                <c:pt idx="1518">
                  <c:v>44623</c:v>
                </c:pt>
                <c:pt idx="1519">
                  <c:v>44624</c:v>
                </c:pt>
                <c:pt idx="1520">
                  <c:v>44627</c:v>
                </c:pt>
                <c:pt idx="1521">
                  <c:v>44628</c:v>
                </c:pt>
                <c:pt idx="1522">
                  <c:v>44629</c:v>
                </c:pt>
                <c:pt idx="1523">
                  <c:v>44630</c:v>
                </c:pt>
                <c:pt idx="1524">
                  <c:v>44631</c:v>
                </c:pt>
                <c:pt idx="1525">
                  <c:v>44634</c:v>
                </c:pt>
                <c:pt idx="1526">
                  <c:v>44635</c:v>
                </c:pt>
                <c:pt idx="1527">
                  <c:v>44636</c:v>
                </c:pt>
                <c:pt idx="1528">
                  <c:v>44637</c:v>
                </c:pt>
                <c:pt idx="1529">
                  <c:v>44638</c:v>
                </c:pt>
                <c:pt idx="1530">
                  <c:v>44641</c:v>
                </c:pt>
                <c:pt idx="1531">
                  <c:v>44642</c:v>
                </c:pt>
                <c:pt idx="1532">
                  <c:v>44643</c:v>
                </c:pt>
                <c:pt idx="1533">
                  <c:v>44644</c:v>
                </c:pt>
                <c:pt idx="1534">
                  <c:v>44645</c:v>
                </c:pt>
                <c:pt idx="1535">
                  <c:v>44648</c:v>
                </c:pt>
                <c:pt idx="1536">
                  <c:v>44649</c:v>
                </c:pt>
                <c:pt idx="1537">
                  <c:v>44650</c:v>
                </c:pt>
                <c:pt idx="1538">
                  <c:v>44651</c:v>
                </c:pt>
                <c:pt idx="1539">
                  <c:v>44652</c:v>
                </c:pt>
                <c:pt idx="1540">
                  <c:v>44655</c:v>
                </c:pt>
                <c:pt idx="1541">
                  <c:v>44656</c:v>
                </c:pt>
                <c:pt idx="1542">
                  <c:v>44657</c:v>
                </c:pt>
                <c:pt idx="1543">
                  <c:v>44658</c:v>
                </c:pt>
                <c:pt idx="1544">
                  <c:v>44659</c:v>
                </c:pt>
                <c:pt idx="1545">
                  <c:v>44662</c:v>
                </c:pt>
                <c:pt idx="1546">
                  <c:v>44663</c:v>
                </c:pt>
                <c:pt idx="1547">
                  <c:v>44664</c:v>
                </c:pt>
                <c:pt idx="1548">
                  <c:v>44665</c:v>
                </c:pt>
                <c:pt idx="1549">
                  <c:v>44669</c:v>
                </c:pt>
                <c:pt idx="1550">
                  <c:v>44670</c:v>
                </c:pt>
                <c:pt idx="1551">
                  <c:v>44671</c:v>
                </c:pt>
                <c:pt idx="1552">
                  <c:v>44672</c:v>
                </c:pt>
                <c:pt idx="1553">
                  <c:v>44673</c:v>
                </c:pt>
                <c:pt idx="1554">
                  <c:v>44676</c:v>
                </c:pt>
                <c:pt idx="1555">
                  <c:v>44677</c:v>
                </c:pt>
                <c:pt idx="1556">
                  <c:v>44678</c:v>
                </c:pt>
                <c:pt idx="1557">
                  <c:v>44679</c:v>
                </c:pt>
                <c:pt idx="1558">
                  <c:v>44680</c:v>
                </c:pt>
                <c:pt idx="1559">
                  <c:v>44683</c:v>
                </c:pt>
                <c:pt idx="1560">
                  <c:v>44684</c:v>
                </c:pt>
                <c:pt idx="1561">
                  <c:v>44685</c:v>
                </c:pt>
                <c:pt idx="1562">
                  <c:v>44686</c:v>
                </c:pt>
                <c:pt idx="1563">
                  <c:v>44687</c:v>
                </c:pt>
                <c:pt idx="1564">
                  <c:v>44690</c:v>
                </c:pt>
                <c:pt idx="1565">
                  <c:v>44691</c:v>
                </c:pt>
                <c:pt idx="1566">
                  <c:v>44692</c:v>
                </c:pt>
                <c:pt idx="1567">
                  <c:v>44693</c:v>
                </c:pt>
                <c:pt idx="1568">
                  <c:v>44694</c:v>
                </c:pt>
                <c:pt idx="1569">
                  <c:v>44697</c:v>
                </c:pt>
                <c:pt idx="1570">
                  <c:v>44698</c:v>
                </c:pt>
                <c:pt idx="1571">
                  <c:v>44699</c:v>
                </c:pt>
                <c:pt idx="1572">
                  <c:v>44700</c:v>
                </c:pt>
                <c:pt idx="1573">
                  <c:v>44701</c:v>
                </c:pt>
                <c:pt idx="1574">
                  <c:v>44704</c:v>
                </c:pt>
                <c:pt idx="1575">
                  <c:v>44705</c:v>
                </c:pt>
                <c:pt idx="1576">
                  <c:v>44706</c:v>
                </c:pt>
                <c:pt idx="1577">
                  <c:v>44707</c:v>
                </c:pt>
                <c:pt idx="1578">
                  <c:v>44708</c:v>
                </c:pt>
                <c:pt idx="1579">
                  <c:v>44711</c:v>
                </c:pt>
                <c:pt idx="1580">
                  <c:v>44712</c:v>
                </c:pt>
                <c:pt idx="1581">
                  <c:v>44713</c:v>
                </c:pt>
                <c:pt idx="1582">
                  <c:v>44714</c:v>
                </c:pt>
                <c:pt idx="1583">
                  <c:v>44715</c:v>
                </c:pt>
                <c:pt idx="1584">
                  <c:v>44718</c:v>
                </c:pt>
                <c:pt idx="1585">
                  <c:v>44719</c:v>
                </c:pt>
                <c:pt idx="1586">
                  <c:v>44720</c:v>
                </c:pt>
                <c:pt idx="1587">
                  <c:v>44721</c:v>
                </c:pt>
                <c:pt idx="1588">
                  <c:v>44722</c:v>
                </c:pt>
                <c:pt idx="1589">
                  <c:v>44725</c:v>
                </c:pt>
                <c:pt idx="1590">
                  <c:v>44726</c:v>
                </c:pt>
                <c:pt idx="1591">
                  <c:v>44727</c:v>
                </c:pt>
                <c:pt idx="1592">
                  <c:v>44728</c:v>
                </c:pt>
                <c:pt idx="1593">
                  <c:v>44729</c:v>
                </c:pt>
                <c:pt idx="1594">
                  <c:v>44732</c:v>
                </c:pt>
                <c:pt idx="1595">
                  <c:v>44733</c:v>
                </c:pt>
                <c:pt idx="1596">
                  <c:v>44734</c:v>
                </c:pt>
                <c:pt idx="1597">
                  <c:v>44735</c:v>
                </c:pt>
                <c:pt idx="1598">
                  <c:v>44736</c:v>
                </c:pt>
                <c:pt idx="1599">
                  <c:v>44739</c:v>
                </c:pt>
                <c:pt idx="1600">
                  <c:v>44740</c:v>
                </c:pt>
                <c:pt idx="1601">
                  <c:v>44741</c:v>
                </c:pt>
                <c:pt idx="1602">
                  <c:v>44742</c:v>
                </c:pt>
                <c:pt idx="1603">
                  <c:v>44743</c:v>
                </c:pt>
                <c:pt idx="1604">
                  <c:v>44746</c:v>
                </c:pt>
                <c:pt idx="1605">
                  <c:v>44747</c:v>
                </c:pt>
                <c:pt idx="1606">
                  <c:v>44748</c:v>
                </c:pt>
                <c:pt idx="1607">
                  <c:v>44749</c:v>
                </c:pt>
                <c:pt idx="1608">
                  <c:v>44750</c:v>
                </c:pt>
                <c:pt idx="1609">
                  <c:v>44753</c:v>
                </c:pt>
                <c:pt idx="1610">
                  <c:v>44754</c:v>
                </c:pt>
                <c:pt idx="1611">
                  <c:v>44755</c:v>
                </c:pt>
                <c:pt idx="1612">
                  <c:v>44756</c:v>
                </c:pt>
                <c:pt idx="1613">
                  <c:v>44757</c:v>
                </c:pt>
                <c:pt idx="1614">
                  <c:v>44760</c:v>
                </c:pt>
                <c:pt idx="1615">
                  <c:v>44761</c:v>
                </c:pt>
                <c:pt idx="1616">
                  <c:v>44762</c:v>
                </c:pt>
                <c:pt idx="1617">
                  <c:v>44763</c:v>
                </c:pt>
                <c:pt idx="1618">
                  <c:v>44764</c:v>
                </c:pt>
                <c:pt idx="1619">
                  <c:v>44767</c:v>
                </c:pt>
                <c:pt idx="1620">
                  <c:v>44768</c:v>
                </c:pt>
                <c:pt idx="1621">
                  <c:v>44769</c:v>
                </c:pt>
                <c:pt idx="1622">
                  <c:v>44770</c:v>
                </c:pt>
                <c:pt idx="1623">
                  <c:v>44771</c:v>
                </c:pt>
                <c:pt idx="1624">
                  <c:v>44774</c:v>
                </c:pt>
                <c:pt idx="1625">
                  <c:v>44775</c:v>
                </c:pt>
                <c:pt idx="1626">
                  <c:v>44776</c:v>
                </c:pt>
                <c:pt idx="1627">
                  <c:v>44777</c:v>
                </c:pt>
                <c:pt idx="1628">
                  <c:v>44778</c:v>
                </c:pt>
                <c:pt idx="1629">
                  <c:v>44781</c:v>
                </c:pt>
                <c:pt idx="1630">
                  <c:v>44782</c:v>
                </c:pt>
                <c:pt idx="1631">
                  <c:v>44783</c:v>
                </c:pt>
                <c:pt idx="1632">
                  <c:v>44784</c:v>
                </c:pt>
                <c:pt idx="1633">
                  <c:v>44785</c:v>
                </c:pt>
                <c:pt idx="1634">
                  <c:v>44788</c:v>
                </c:pt>
                <c:pt idx="1635">
                  <c:v>44789</c:v>
                </c:pt>
                <c:pt idx="1636">
                  <c:v>44790</c:v>
                </c:pt>
                <c:pt idx="1637">
                  <c:v>44791</c:v>
                </c:pt>
                <c:pt idx="1638">
                  <c:v>44792</c:v>
                </c:pt>
                <c:pt idx="1639">
                  <c:v>44795</c:v>
                </c:pt>
                <c:pt idx="1640">
                  <c:v>44796</c:v>
                </c:pt>
                <c:pt idx="1641">
                  <c:v>44797</c:v>
                </c:pt>
                <c:pt idx="1642">
                  <c:v>44798</c:v>
                </c:pt>
                <c:pt idx="1643">
                  <c:v>44799</c:v>
                </c:pt>
                <c:pt idx="1644">
                  <c:v>44802</c:v>
                </c:pt>
                <c:pt idx="1645">
                  <c:v>44803</c:v>
                </c:pt>
                <c:pt idx="1646">
                  <c:v>44804</c:v>
                </c:pt>
                <c:pt idx="1647">
                  <c:v>44805</c:v>
                </c:pt>
                <c:pt idx="1648">
                  <c:v>44806</c:v>
                </c:pt>
                <c:pt idx="1649">
                  <c:v>44809</c:v>
                </c:pt>
                <c:pt idx="1650">
                  <c:v>44810</c:v>
                </c:pt>
                <c:pt idx="1651">
                  <c:v>44811</c:v>
                </c:pt>
                <c:pt idx="1652">
                  <c:v>44812</c:v>
                </c:pt>
                <c:pt idx="1653">
                  <c:v>44813</c:v>
                </c:pt>
                <c:pt idx="1654">
                  <c:v>44816</c:v>
                </c:pt>
                <c:pt idx="1655">
                  <c:v>44817</c:v>
                </c:pt>
                <c:pt idx="1656">
                  <c:v>44818</c:v>
                </c:pt>
                <c:pt idx="1657">
                  <c:v>44819</c:v>
                </c:pt>
                <c:pt idx="1658">
                  <c:v>44820</c:v>
                </c:pt>
                <c:pt idx="1659">
                  <c:v>44823</c:v>
                </c:pt>
                <c:pt idx="1660">
                  <c:v>44824</c:v>
                </c:pt>
                <c:pt idx="1661">
                  <c:v>44825</c:v>
                </c:pt>
                <c:pt idx="1662">
                  <c:v>44826</c:v>
                </c:pt>
                <c:pt idx="1663">
                  <c:v>44827</c:v>
                </c:pt>
                <c:pt idx="1664">
                  <c:v>44830</c:v>
                </c:pt>
                <c:pt idx="1665">
                  <c:v>44831</c:v>
                </c:pt>
                <c:pt idx="1666">
                  <c:v>44832</c:v>
                </c:pt>
                <c:pt idx="1667">
                  <c:v>44833</c:v>
                </c:pt>
                <c:pt idx="1668">
                  <c:v>44834</c:v>
                </c:pt>
                <c:pt idx="1669">
                  <c:v>44837</c:v>
                </c:pt>
                <c:pt idx="1670">
                  <c:v>44838</c:v>
                </c:pt>
                <c:pt idx="1671">
                  <c:v>44839</c:v>
                </c:pt>
                <c:pt idx="1672">
                  <c:v>44840</c:v>
                </c:pt>
                <c:pt idx="1673">
                  <c:v>44841</c:v>
                </c:pt>
                <c:pt idx="1674">
                  <c:v>44844</c:v>
                </c:pt>
                <c:pt idx="1675">
                  <c:v>44845</c:v>
                </c:pt>
                <c:pt idx="1676">
                  <c:v>44846</c:v>
                </c:pt>
                <c:pt idx="1677">
                  <c:v>44847</c:v>
                </c:pt>
                <c:pt idx="1678">
                  <c:v>44848</c:v>
                </c:pt>
                <c:pt idx="1679">
                  <c:v>44851</c:v>
                </c:pt>
                <c:pt idx="1680">
                  <c:v>44852</c:v>
                </c:pt>
                <c:pt idx="1681">
                  <c:v>44853</c:v>
                </c:pt>
                <c:pt idx="1682">
                  <c:v>44854</c:v>
                </c:pt>
                <c:pt idx="1683">
                  <c:v>44855</c:v>
                </c:pt>
                <c:pt idx="1684">
                  <c:v>44858</c:v>
                </c:pt>
                <c:pt idx="1685">
                  <c:v>44859</c:v>
                </c:pt>
                <c:pt idx="1686">
                  <c:v>44860</c:v>
                </c:pt>
                <c:pt idx="1687">
                  <c:v>44861</c:v>
                </c:pt>
                <c:pt idx="1688">
                  <c:v>44862</c:v>
                </c:pt>
                <c:pt idx="1689">
                  <c:v>44865</c:v>
                </c:pt>
                <c:pt idx="1690">
                  <c:v>44866</c:v>
                </c:pt>
                <c:pt idx="1691">
                  <c:v>44867</c:v>
                </c:pt>
                <c:pt idx="1692">
                  <c:v>44868</c:v>
                </c:pt>
                <c:pt idx="1693">
                  <c:v>44869</c:v>
                </c:pt>
                <c:pt idx="1694">
                  <c:v>44872</c:v>
                </c:pt>
                <c:pt idx="1695">
                  <c:v>44873</c:v>
                </c:pt>
                <c:pt idx="1696">
                  <c:v>44874</c:v>
                </c:pt>
                <c:pt idx="1697">
                  <c:v>44875</c:v>
                </c:pt>
                <c:pt idx="1698">
                  <c:v>44876</c:v>
                </c:pt>
                <c:pt idx="1699">
                  <c:v>44879</c:v>
                </c:pt>
                <c:pt idx="1700">
                  <c:v>44880</c:v>
                </c:pt>
                <c:pt idx="1701">
                  <c:v>44881</c:v>
                </c:pt>
                <c:pt idx="1702">
                  <c:v>44882</c:v>
                </c:pt>
                <c:pt idx="1703">
                  <c:v>44883</c:v>
                </c:pt>
                <c:pt idx="1704">
                  <c:v>44886</c:v>
                </c:pt>
                <c:pt idx="1705">
                  <c:v>44887</c:v>
                </c:pt>
                <c:pt idx="1706">
                  <c:v>44888</c:v>
                </c:pt>
                <c:pt idx="1707">
                  <c:v>44889</c:v>
                </c:pt>
                <c:pt idx="1708">
                  <c:v>44890</c:v>
                </c:pt>
                <c:pt idx="1709">
                  <c:v>44893</c:v>
                </c:pt>
                <c:pt idx="1710">
                  <c:v>44894</c:v>
                </c:pt>
                <c:pt idx="1711">
                  <c:v>44895</c:v>
                </c:pt>
                <c:pt idx="1712">
                  <c:v>44896</c:v>
                </c:pt>
                <c:pt idx="1713">
                  <c:v>44897</c:v>
                </c:pt>
                <c:pt idx="1714">
                  <c:v>44900</c:v>
                </c:pt>
                <c:pt idx="1715">
                  <c:v>44901</c:v>
                </c:pt>
                <c:pt idx="1716">
                  <c:v>44902</c:v>
                </c:pt>
                <c:pt idx="1717">
                  <c:v>44903</c:v>
                </c:pt>
                <c:pt idx="1718">
                  <c:v>44904</c:v>
                </c:pt>
                <c:pt idx="1719">
                  <c:v>44907</c:v>
                </c:pt>
                <c:pt idx="1720">
                  <c:v>44908</c:v>
                </c:pt>
                <c:pt idx="1721">
                  <c:v>44909</c:v>
                </c:pt>
                <c:pt idx="1722">
                  <c:v>44910</c:v>
                </c:pt>
                <c:pt idx="1723">
                  <c:v>44911</c:v>
                </c:pt>
                <c:pt idx="1724">
                  <c:v>44914</c:v>
                </c:pt>
                <c:pt idx="1725">
                  <c:v>44915</c:v>
                </c:pt>
                <c:pt idx="1726">
                  <c:v>44916</c:v>
                </c:pt>
                <c:pt idx="1727">
                  <c:v>44917</c:v>
                </c:pt>
                <c:pt idx="1728">
                  <c:v>44918</c:v>
                </c:pt>
                <c:pt idx="1729">
                  <c:v>44921</c:v>
                </c:pt>
                <c:pt idx="1730">
                  <c:v>44922</c:v>
                </c:pt>
                <c:pt idx="1731">
                  <c:v>44923</c:v>
                </c:pt>
                <c:pt idx="1732">
                  <c:v>44924</c:v>
                </c:pt>
                <c:pt idx="1733">
                  <c:v>44925</c:v>
                </c:pt>
                <c:pt idx="1734">
                  <c:v>44928</c:v>
                </c:pt>
                <c:pt idx="1735">
                  <c:v>44929</c:v>
                </c:pt>
                <c:pt idx="1736">
                  <c:v>44930</c:v>
                </c:pt>
                <c:pt idx="1737">
                  <c:v>44931</c:v>
                </c:pt>
                <c:pt idx="1738">
                  <c:v>44932</c:v>
                </c:pt>
                <c:pt idx="1739">
                  <c:v>44935</c:v>
                </c:pt>
                <c:pt idx="1740">
                  <c:v>44936</c:v>
                </c:pt>
                <c:pt idx="1741">
                  <c:v>44937</c:v>
                </c:pt>
                <c:pt idx="1742">
                  <c:v>44938</c:v>
                </c:pt>
                <c:pt idx="1743">
                  <c:v>44939</c:v>
                </c:pt>
                <c:pt idx="1744">
                  <c:v>44942</c:v>
                </c:pt>
                <c:pt idx="1745">
                  <c:v>44943</c:v>
                </c:pt>
                <c:pt idx="1746">
                  <c:v>44944</c:v>
                </c:pt>
                <c:pt idx="1747">
                  <c:v>44945</c:v>
                </c:pt>
                <c:pt idx="1748">
                  <c:v>44946</c:v>
                </c:pt>
                <c:pt idx="1749">
                  <c:v>44952</c:v>
                </c:pt>
                <c:pt idx="1750">
                  <c:v>44953</c:v>
                </c:pt>
                <c:pt idx="1751">
                  <c:v>44956</c:v>
                </c:pt>
                <c:pt idx="1752">
                  <c:v>44957</c:v>
                </c:pt>
                <c:pt idx="1753">
                  <c:v>44958</c:v>
                </c:pt>
                <c:pt idx="1754">
                  <c:v>44959</c:v>
                </c:pt>
                <c:pt idx="1755">
                  <c:v>44960</c:v>
                </c:pt>
                <c:pt idx="1756">
                  <c:v>44963</c:v>
                </c:pt>
                <c:pt idx="1757">
                  <c:v>44964</c:v>
                </c:pt>
                <c:pt idx="1758">
                  <c:v>44965</c:v>
                </c:pt>
                <c:pt idx="1759">
                  <c:v>44966</c:v>
                </c:pt>
                <c:pt idx="1760">
                  <c:v>44967</c:v>
                </c:pt>
                <c:pt idx="1761">
                  <c:v>44970</c:v>
                </c:pt>
                <c:pt idx="1762">
                  <c:v>44971</c:v>
                </c:pt>
                <c:pt idx="1763">
                  <c:v>44972</c:v>
                </c:pt>
                <c:pt idx="1764">
                  <c:v>44973</c:v>
                </c:pt>
                <c:pt idx="1765">
                  <c:v>44974</c:v>
                </c:pt>
                <c:pt idx="1766">
                  <c:v>44977</c:v>
                </c:pt>
                <c:pt idx="1767">
                  <c:v>44978</c:v>
                </c:pt>
                <c:pt idx="1768">
                  <c:v>44979</c:v>
                </c:pt>
                <c:pt idx="1769">
                  <c:v>44980</c:v>
                </c:pt>
                <c:pt idx="1770">
                  <c:v>44981</c:v>
                </c:pt>
                <c:pt idx="1771">
                  <c:v>44984</c:v>
                </c:pt>
                <c:pt idx="1772">
                  <c:v>44985</c:v>
                </c:pt>
                <c:pt idx="1773">
                  <c:v>44986</c:v>
                </c:pt>
                <c:pt idx="1774">
                  <c:v>44987</c:v>
                </c:pt>
                <c:pt idx="1775">
                  <c:v>44988</c:v>
                </c:pt>
                <c:pt idx="1776">
                  <c:v>44991</c:v>
                </c:pt>
                <c:pt idx="1777">
                  <c:v>44992</c:v>
                </c:pt>
                <c:pt idx="1778">
                  <c:v>44993</c:v>
                </c:pt>
                <c:pt idx="1779">
                  <c:v>44994</c:v>
                </c:pt>
                <c:pt idx="1780">
                  <c:v>44995</c:v>
                </c:pt>
                <c:pt idx="1781">
                  <c:v>44998</c:v>
                </c:pt>
                <c:pt idx="1782">
                  <c:v>44999</c:v>
                </c:pt>
                <c:pt idx="1783">
                  <c:v>45000</c:v>
                </c:pt>
                <c:pt idx="1784">
                  <c:v>45001</c:v>
                </c:pt>
                <c:pt idx="1785">
                  <c:v>45002</c:v>
                </c:pt>
                <c:pt idx="1786">
                  <c:v>45005</c:v>
                </c:pt>
                <c:pt idx="1787">
                  <c:v>45006</c:v>
                </c:pt>
                <c:pt idx="1788">
                  <c:v>45007</c:v>
                </c:pt>
                <c:pt idx="1789">
                  <c:v>45008</c:v>
                </c:pt>
                <c:pt idx="1790">
                  <c:v>45009</c:v>
                </c:pt>
                <c:pt idx="1791">
                  <c:v>45012</c:v>
                </c:pt>
                <c:pt idx="1792">
                  <c:v>45013</c:v>
                </c:pt>
                <c:pt idx="1793">
                  <c:v>45014</c:v>
                </c:pt>
                <c:pt idx="1794">
                  <c:v>45015</c:v>
                </c:pt>
                <c:pt idx="1795">
                  <c:v>45016</c:v>
                </c:pt>
                <c:pt idx="1796">
                  <c:v>45019</c:v>
                </c:pt>
                <c:pt idx="1797">
                  <c:v>45020</c:v>
                </c:pt>
                <c:pt idx="1798">
                  <c:v>45021</c:v>
                </c:pt>
                <c:pt idx="1799">
                  <c:v>45022</c:v>
                </c:pt>
                <c:pt idx="1800">
                  <c:v>45023</c:v>
                </c:pt>
                <c:pt idx="1801">
                  <c:v>45026</c:v>
                </c:pt>
                <c:pt idx="1802">
                  <c:v>45027</c:v>
                </c:pt>
                <c:pt idx="1803">
                  <c:v>45028</c:v>
                </c:pt>
                <c:pt idx="1804">
                  <c:v>45029</c:v>
                </c:pt>
                <c:pt idx="1805">
                  <c:v>45030</c:v>
                </c:pt>
                <c:pt idx="1806">
                  <c:v>45033</c:v>
                </c:pt>
                <c:pt idx="1807">
                  <c:v>45034</c:v>
                </c:pt>
                <c:pt idx="1808">
                  <c:v>45035</c:v>
                </c:pt>
                <c:pt idx="1809">
                  <c:v>45036</c:v>
                </c:pt>
                <c:pt idx="1810">
                  <c:v>45037</c:v>
                </c:pt>
                <c:pt idx="1811">
                  <c:v>45040</c:v>
                </c:pt>
                <c:pt idx="1812">
                  <c:v>45041</c:v>
                </c:pt>
                <c:pt idx="1813">
                  <c:v>45042</c:v>
                </c:pt>
                <c:pt idx="1814">
                  <c:v>45043</c:v>
                </c:pt>
                <c:pt idx="1815">
                  <c:v>45044</c:v>
                </c:pt>
                <c:pt idx="1816">
                  <c:v>45047</c:v>
                </c:pt>
                <c:pt idx="1817">
                  <c:v>45048</c:v>
                </c:pt>
                <c:pt idx="1818">
                  <c:v>45049</c:v>
                </c:pt>
                <c:pt idx="1819">
                  <c:v>45050</c:v>
                </c:pt>
                <c:pt idx="1820">
                  <c:v>45051</c:v>
                </c:pt>
                <c:pt idx="1821">
                  <c:v>45054</c:v>
                </c:pt>
                <c:pt idx="1822">
                  <c:v>45055</c:v>
                </c:pt>
                <c:pt idx="1823">
                  <c:v>45056</c:v>
                </c:pt>
                <c:pt idx="1824">
                  <c:v>45057</c:v>
                </c:pt>
                <c:pt idx="1825">
                  <c:v>45058</c:v>
                </c:pt>
                <c:pt idx="1826">
                  <c:v>45061</c:v>
                </c:pt>
                <c:pt idx="1827">
                  <c:v>45062</c:v>
                </c:pt>
                <c:pt idx="1828">
                  <c:v>45063</c:v>
                </c:pt>
                <c:pt idx="1829">
                  <c:v>45064</c:v>
                </c:pt>
                <c:pt idx="1830">
                  <c:v>45065</c:v>
                </c:pt>
                <c:pt idx="1831">
                  <c:v>45068</c:v>
                </c:pt>
                <c:pt idx="1832">
                  <c:v>45069</c:v>
                </c:pt>
                <c:pt idx="1833">
                  <c:v>45070</c:v>
                </c:pt>
                <c:pt idx="1834">
                  <c:v>45071</c:v>
                </c:pt>
                <c:pt idx="1835">
                  <c:v>45072</c:v>
                </c:pt>
                <c:pt idx="1836">
                  <c:v>45075</c:v>
                </c:pt>
                <c:pt idx="1837">
                  <c:v>45076</c:v>
                </c:pt>
                <c:pt idx="1838">
                  <c:v>45077</c:v>
                </c:pt>
                <c:pt idx="1839">
                  <c:v>45078</c:v>
                </c:pt>
                <c:pt idx="1840">
                  <c:v>45079</c:v>
                </c:pt>
                <c:pt idx="1841">
                  <c:v>45082</c:v>
                </c:pt>
                <c:pt idx="1842">
                  <c:v>45083</c:v>
                </c:pt>
                <c:pt idx="1843">
                  <c:v>45084</c:v>
                </c:pt>
                <c:pt idx="1844">
                  <c:v>45085</c:v>
                </c:pt>
                <c:pt idx="1845">
                  <c:v>45086</c:v>
                </c:pt>
                <c:pt idx="1846">
                  <c:v>45089</c:v>
                </c:pt>
                <c:pt idx="1847">
                  <c:v>45090</c:v>
                </c:pt>
                <c:pt idx="1848">
                  <c:v>45091</c:v>
                </c:pt>
                <c:pt idx="1849">
                  <c:v>45092</c:v>
                </c:pt>
                <c:pt idx="1850">
                  <c:v>45093</c:v>
                </c:pt>
                <c:pt idx="1851">
                  <c:v>45096</c:v>
                </c:pt>
                <c:pt idx="1852">
                  <c:v>45097</c:v>
                </c:pt>
                <c:pt idx="1853">
                  <c:v>45098</c:v>
                </c:pt>
                <c:pt idx="1854">
                  <c:v>45099</c:v>
                </c:pt>
                <c:pt idx="1855">
                  <c:v>45100</c:v>
                </c:pt>
                <c:pt idx="1856">
                  <c:v>45103</c:v>
                </c:pt>
                <c:pt idx="1857">
                  <c:v>45104</c:v>
                </c:pt>
                <c:pt idx="1858">
                  <c:v>45105</c:v>
                </c:pt>
                <c:pt idx="1859">
                  <c:v>45106</c:v>
                </c:pt>
                <c:pt idx="1860">
                  <c:v>45107</c:v>
                </c:pt>
                <c:pt idx="1861">
                  <c:v>45110</c:v>
                </c:pt>
                <c:pt idx="1862">
                  <c:v>45111</c:v>
                </c:pt>
                <c:pt idx="1863">
                  <c:v>45112</c:v>
                </c:pt>
                <c:pt idx="1864">
                  <c:v>45113</c:v>
                </c:pt>
                <c:pt idx="1865">
                  <c:v>45114</c:v>
                </c:pt>
                <c:pt idx="1866">
                  <c:v>45117</c:v>
                </c:pt>
                <c:pt idx="1867">
                  <c:v>45118</c:v>
                </c:pt>
                <c:pt idx="1868">
                  <c:v>45119</c:v>
                </c:pt>
                <c:pt idx="1869">
                  <c:v>45120</c:v>
                </c:pt>
                <c:pt idx="1870">
                  <c:v>45121</c:v>
                </c:pt>
                <c:pt idx="1871">
                  <c:v>45125</c:v>
                </c:pt>
                <c:pt idx="1872">
                  <c:v>45126</c:v>
                </c:pt>
                <c:pt idx="1873">
                  <c:v>45127</c:v>
                </c:pt>
                <c:pt idx="1874">
                  <c:v>45128</c:v>
                </c:pt>
                <c:pt idx="1875">
                  <c:v>45131</c:v>
                </c:pt>
                <c:pt idx="1876">
                  <c:v>45132</c:v>
                </c:pt>
                <c:pt idx="1877">
                  <c:v>45133</c:v>
                </c:pt>
                <c:pt idx="1878">
                  <c:v>45134</c:v>
                </c:pt>
                <c:pt idx="1879">
                  <c:v>45135</c:v>
                </c:pt>
                <c:pt idx="1880">
                  <c:v>45138</c:v>
                </c:pt>
                <c:pt idx="1881">
                  <c:v>45139</c:v>
                </c:pt>
                <c:pt idx="1882">
                  <c:v>45140</c:v>
                </c:pt>
                <c:pt idx="1883">
                  <c:v>45141</c:v>
                </c:pt>
                <c:pt idx="1884">
                  <c:v>45142</c:v>
                </c:pt>
                <c:pt idx="1885">
                  <c:v>45145</c:v>
                </c:pt>
                <c:pt idx="1886">
                  <c:v>45146</c:v>
                </c:pt>
                <c:pt idx="1887">
                  <c:v>45147</c:v>
                </c:pt>
                <c:pt idx="1888">
                  <c:v>45148</c:v>
                </c:pt>
                <c:pt idx="1889">
                  <c:v>45149</c:v>
                </c:pt>
                <c:pt idx="1890">
                  <c:v>45152</c:v>
                </c:pt>
                <c:pt idx="1891">
                  <c:v>45153</c:v>
                </c:pt>
                <c:pt idx="1892">
                  <c:v>45154</c:v>
                </c:pt>
                <c:pt idx="1893">
                  <c:v>45155</c:v>
                </c:pt>
                <c:pt idx="1894">
                  <c:v>45156</c:v>
                </c:pt>
                <c:pt idx="1895">
                  <c:v>45159</c:v>
                </c:pt>
                <c:pt idx="1896">
                  <c:v>45160</c:v>
                </c:pt>
                <c:pt idx="1897">
                  <c:v>45161</c:v>
                </c:pt>
                <c:pt idx="1898">
                  <c:v>45162</c:v>
                </c:pt>
                <c:pt idx="1899">
                  <c:v>45163</c:v>
                </c:pt>
                <c:pt idx="1900">
                  <c:v>45166</c:v>
                </c:pt>
                <c:pt idx="1901">
                  <c:v>45167</c:v>
                </c:pt>
                <c:pt idx="1902">
                  <c:v>45168</c:v>
                </c:pt>
                <c:pt idx="1903">
                  <c:v>45169</c:v>
                </c:pt>
                <c:pt idx="1904">
                  <c:v>45170</c:v>
                </c:pt>
                <c:pt idx="1905">
                  <c:v>45173</c:v>
                </c:pt>
                <c:pt idx="1906">
                  <c:v>45174</c:v>
                </c:pt>
                <c:pt idx="1907">
                  <c:v>45175</c:v>
                </c:pt>
                <c:pt idx="1908">
                  <c:v>45176</c:v>
                </c:pt>
                <c:pt idx="1909">
                  <c:v>45177</c:v>
                </c:pt>
                <c:pt idx="1910">
                  <c:v>45180</c:v>
                </c:pt>
                <c:pt idx="1911">
                  <c:v>45181</c:v>
                </c:pt>
                <c:pt idx="1912">
                  <c:v>45182</c:v>
                </c:pt>
                <c:pt idx="1913">
                  <c:v>45183</c:v>
                </c:pt>
                <c:pt idx="1914">
                  <c:v>45184</c:v>
                </c:pt>
                <c:pt idx="1915">
                  <c:v>45187</c:v>
                </c:pt>
                <c:pt idx="1916">
                  <c:v>45188</c:v>
                </c:pt>
                <c:pt idx="1917">
                  <c:v>45189</c:v>
                </c:pt>
                <c:pt idx="1918">
                  <c:v>45190</c:v>
                </c:pt>
                <c:pt idx="1919">
                  <c:v>45191</c:v>
                </c:pt>
                <c:pt idx="1920">
                  <c:v>45194</c:v>
                </c:pt>
                <c:pt idx="1921">
                  <c:v>45195</c:v>
                </c:pt>
                <c:pt idx="1922">
                  <c:v>45196</c:v>
                </c:pt>
                <c:pt idx="1923">
                  <c:v>45197</c:v>
                </c:pt>
                <c:pt idx="1924">
                  <c:v>45198</c:v>
                </c:pt>
                <c:pt idx="1925">
                  <c:v>45201</c:v>
                </c:pt>
                <c:pt idx="1926">
                  <c:v>45202</c:v>
                </c:pt>
                <c:pt idx="1927">
                  <c:v>45203</c:v>
                </c:pt>
                <c:pt idx="1928">
                  <c:v>45204</c:v>
                </c:pt>
                <c:pt idx="1929">
                  <c:v>45205</c:v>
                </c:pt>
                <c:pt idx="1930">
                  <c:v>45208</c:v>
                </c:pt>
                <c:pt idx="1931">
                  <c:v>45209</c:v>
                </c:pt>
                <c:pt idx="1932">
                  <c:v>45210</c:v>
                </c:pt>
                <c:pt idx="1933">
                  <c:v>45211</c:v>
                </c:pt>
                <c:pt idx="1934">
                  <c:v>45212</c:v>
                </c:pt>
                <c:pt idx="1935">
                  <c:v>45215</c:v>
                </c:pt>
                <c:pt idx="1936">
                  <c:v>45216</c:v>
                </c:pt>
                <c:pt idx="1937">
                  <c:v>45217</c:v>
                </c:pt>
                <c:pt idx="1938">
                  <c:v>45218</c:v>
                </c:pt>
                <c:pt idx="1939">
                  <c:v>45219</c:v>
                </c:pt>
                <c:pt idx="1940">
                  <c:v>45222</c:v>
                </c:pt>
                <c:pt idx="1941">
                  <c:v>45223</c:v>
                </c:pt>
                <c:pt idx="1942">
                  <c:v>45224</c:v>
                </c:pt>
                <c:pt idx="1943">
                  <c:v>45225</c:v>
                </c:pt>
                <c:pt idx="1944">
                  <c:v>45226</c:v>
                </c:pt>
                <c:pt idx="1945">
                  <c:v>45229</c:v>
                </c:pt>
                <c:pt idx="1946">
                  <c:v>45230</c:v>
                </c:pt>
                <c:pt idx="1947">
                  <c:v>45231</c:v>
                </c:pt>
                <c:pt idx="1948">
                  <c:v>45232</c:v>
                </c:pt>
                <c:pt idx="1949">
                  <c:v>45233</c:v>
                </c:pt>
                <c:pt idx="1950">
                  <c:v>45236</c:v>
                </c:pt>
                <c:pt idx="1951">
                  <c:v>45237</c:v>
                </c:pt>
                <c:pt idx="1952">
                  <c:v>45238</c:v>
                </c:pt>
                <c:pt idx="1953">
                  <c:v>45239</c:v>
                </c:pt>
                <c:pt idx="1954">
                  <c:v>45240</c:v>
                </c:pt>
                <c:pt idx="1955">
                  <c:v>45243</c:v>
                </c:pt>
                <c:pt idx="1956">
                  <c:v>45244</c:v>
                </c:pt>
                <c:pt idx="1957">
                  <c:v>45245</c:v>
                </c:pt>
                <c:pt idx="1958">
                  <c:v>45246</c:v>
                </c:pt>
                <c:pt idx="1959">
                  <c:v>45247</c:v>
                </c:pt>
                <c:pt idx="1960">
                  <c:v>45250</c:v>
                </c:pt>
                <c:pt idx="1961">
                  <c:v>45251</c:v>
                </c:pt>
                <c:pt idx="1962">
                  <c:v>45252</c:v>
                </c:pt>
                <c:pt idx="1963">
                  <c:v>45253</c:v>
                </c:pt>
                <c:pt idx="1964">
                  <c:v>45254</c:v>
                </c:pt>
                <c:pt idx="1965">
                  <c:v>45257</c:v>
                </c:pt>
                <c:pt idx="1966">
                  <c:v>45258</c:v>
                </c:pt>
                <c:pt idx="1967">
                  <c:v>45259</c:v>
                </c:pt>
                <c:pt idx="1968">
                  <c:v>45260</c:v>
                </c:pt>
                <c:pt idx="1969">
                  <c:v>45261</c:v>
                </c:pt>
                <c:pt idx="1970">
                  <c:v>45264</c:v>
                </c:pt>
                <c:pt idx="1971">
                  <c:v>45265</c:v>
                </c:pt>
                <c:pt idx="1972">
                  <c:v>45266</c:v>
                </c:pt>
                <c:pt idx="1973">
                  <c:v>45267</c:v>
                </c:pt>
                <c:pt idx="1974">
                  <c:v>45268</c:v>
                </c:pt>
                <c:pt idx="1975">
                  <c:v>45271</c:v>
                </c:pt>
                <c:pt idx="1976">
                  <c:v>45272</c:v>
                </c:pt>
                <c:pt idx="1977">
                  <c:v>45273</c:v>
                </c:pt>
                <c:pt idx="1978">
                  <c:v>45274</c:v>
                </c:pt>
                <c:pt idx="1979">
                  <c:v>45275</c:v>
                </c:pt>
                <c:pt idx="1980">
                  <c:v>45278</c:v>
                </c:pt>
                <c:pt idx="1981">
                  <c:v>45279</c:v>
                </c:pt>
                <c:pt idx="1982">
                  <c:v>45280</c:v>
                </c:pt>
                <c:pt idx="1983">
                  <c:v>45281</c:v>
                </c:pt>
                <c:pt idx="1984">
                  <c:v>45282</c:v>
                </c:pt>
                <c:pt idx="1985">
                  <c:v>45285</c:v>
                </c:pt>
                <c:pt idx="1986">
                  <c:v>45286</c:v>
                </c:pt>
                <c:pt idx="1987">
                  <c:v>45287</c:v>
                </c:pt>
                <c:pt idx="1988">
                  <c:v>45288</c:v>
                </c:pt>
                <c:pt idx="1989">
                  <c:v>45289</c:v>
                </c:pt>
                <c:pt idx="1990">
                  <c:v>45293</c:v>
                </c:pt>
                <c:pt idx="1991">
                  <c:v>45294</c:v>
                </c:pt>
                <c:pt idx="1992">
                  <c:v>45295</c:v>
                </c:pt>
                <c:pt idx="1993">
                  <c:v>45296</c:v>
                </c:pt>
                <c:pt idx="1994">
                  <c:v>45299</c:v>
                </c:pt>
                <c:pt idx="1995">
                  <c:v>45300</c:v>
                </c:pt>
                <c:pt idx="1996">
                  <c:v>45301</c:v>
                </c:pt>
                <c:pt idx="1997">
                  <c:v>45302</c:v>
                </c:pt>
                <c:pt idx="1998">
                  <c:v>45303</c:v>
                </c:pt>
                <c:pt idx="1999">
                  <c:v>45306</c:v>
                </c:pt>
                <c:pt idx="2000">
                  <c:v>45307</c:v>
                </c:pt>
                <c:pt idx="2001">
                  <c:v>45308</c:v>
                </c:pt>
                <c:pt idx="2002">
                  <c:v>45309</c:v>
                </c:pt>
                <c:pt idx="2003">
                  <c:v>45310</c:v>
                </c:pt>
                <c:pt idx="2004">
                  <c:v>45313</c:v>
                </c:pt>
                <c:pt idx="2005">
                  <c:v>45314</c:v>
                </c:pt>
                <c:pt idx="2006">
                  <c:v>45315</c:v>
                </c:pt>
                <c:pt idx="2007">
                  <c:v>45316</c:v>
                </c:pt>
                <c:pt idx="2008">
                  <c:v>45317</c:v>
                </c:pt>
                <c:pt idx="2009">
                  <c:v>45320</c:v>
                </c:pt>
                <c:pt idx="2010">
                  <c:v>45321</c:v>
                </c:pt>
                <c:pt idx="2011">
                  <c:v>45322</c:v>
                </c:pt>
                <c:pt idx="2012">
                  <c:v>45323</c:v>
                </c:pt>
                <c:pt idx="2013">
                  <c:v>45324</c:v>
                </c:pt>
                <c:pt idx="2014">
                  <c:v>45327</c:v>
                </c:pt>
                <c:pt idx="2015">
                  <c:v>45328</c:v>
                </c:pt>
                <c:pt idx="2016">
                  <c:v>45329</c:v>
                </c:pt>
                <c:pt idx="2017">
                  <c:v>45330</c:v>
                </c:pt>
                <c:pt idx="2018">
                  <c:v>45331</c:v>
                </c:pt>
                <c:pt idx="2019">
                  <c:v>45334</c:v>
                </c:pt>
                <c:pt idx="2020">
                  <c:v>45335</c:v>
                </c:pt>
                <c:pt idx="2021">
                  <c:v>45336</c:v>
                </c:pt>
                <c:pt idx="2022">
                  <c:v>45337</c:v>
                </c:pt>
                <c:pt idx="2023">
                  <c:v>45338</c:v>
                </c:pt>
                <c:pt idx="2024">
                  <c:v>45341</c:v>
                </c:pt>
                <c:pt idx="2025">
                  <c:v>45342</c:v>
                </c:pt>
                <c:pt idx="2026">
                  <c:v>45343</c:v>
                </c:pt>
                <c:pt idx="2027">
                  <c:v>45344</c:v>
                </c:pt>
                <c:pt idx="2028">
                  <c:v>45345</c:v>
                </c:pt>
                <c:pt idx="2029">
                  <c:v>45348</c:v>
                </c:pt>
                <c:pt idx="2030">
                  <c:v>45349</c:v>
                </c:pt>
                <c:pt idx="2031">
                  <c:v>45350</c:v>
                </c:pt>
                <c:pt idx="2032">
                  <c:v>45351</c:v>
                </c:pt>
                <c:pt idx="2033">
                  <c:v>45352</c:v>
                </c:pt>
                <c:pt idx="2034">
                  <c:v>45355</c:v>
                </c:pt>
                <c:pt idx="2035">
                  <c:v>45356</c:v>
                </c:pt>
                <c:pt idx="2036">
                  <c:v>45357</c:v>
                </c:pt>
                <c:pt idx="2037">
                  <c:v>45358</c:v>
                </c:pt>
                <c:pt idx="2038">
                  <c:v>45359</c:v>
                </c:pt>
                <c:pt idx="2039">
                  <c:v>45362</c:v>
                </c:pt>
                <c:pt idx="2040">
                  <c:v>45363</c:v>
                </c:pt>
                <c:pt idx="2041">
                  <c:v>45364</c:v>
                </c:pt>
                <c:pt idx="2042">
                  <c:v>45365</c:v>
                </c:pt>
                <c:pt idx="2043">
                  <c:v>45366</c:v>
                </c:pt>
                <c:pt idx="2044">
                  <c:v>45369</c:v>
                </c:pt>
                <c:pt idx="2045">
                  <c:v>45370</c:v>
                </c:pt>
                <c:pt idx="2046">
                  <c:v>45371</c:v>
                </c:pt>
                <c:pt idx="2047">
                  <c:v>45372</c:v>
                </c:pt>
                <c:pt idx="2048">
                  <c:v>45373</c:v>
                </c:pt>
                <c:pt idx="2049">
                  <c:v>45376</c:v>
                </c:pt>
                <c:pt idx="2050">
                  <c:v>45377</c:v>
                </c:pt>
                <c:pt idx="2051">
                  <c:v>45378</c:v>
                </c:pt>
                <c:pt idx="2052">
                  <c:v>45379</c:v>
                </c:pt>
                <c:pt idx="2053">
                  <c:v>45380</c:v>
                </c:pt>
                <c:pt idx="2054">
                  <c:v>45383</c:v>
                </c:pt>
                <c:pt idx="2055">
                  <c:v>45384</c:v>
                </c:pt>
                <c:pt idx="2056">
                  <c:v>45385</c:v>
                </c:pt>
                <c:pt idx="2057">
                  <c:v>45386</c:v>
                </c:pt>
                <c:pt idx="2058">
                  <c:v>45387</c:v>
                </c:pt>
                <c:pt idx="2059">
                  <c:v>45390</c:v>
                </c:pt>
                <c:pt idx="2060">
                  <c:v>45391</c:v>
                </c:pt>
                <c:pt idx="2061">
                  <c:v>45392</c:v>
                </c:pt>
                <c:pt idx="2062">
                  <c:v>45393</c:v>
                </c:pt>
                <c:pt idx="2063">
                  <c:v>45394</c:v>
                </c:pt>
                <c:pt idx="2064">
                  <c:v>45397</c:v>
                </c:pt>
                <c:pt idx="2065">
                  <c:v>45398</c:v>
                </c:pt>
                <c:pt idx="2066">
                  <c:v>45399</c:v>
                </c:pt>
                <c:pt idx="2067">
                  <c:v>45400</c:v>
                </c:pt>
                <c:pt idx="2068">
                  <c:v>45401</c:v>
                </c:pt>
                <c:pt idx="2069">
                  <c:v>45404</c:v>
                </c:pt>
                <c:pt idx="2070">
                  <c:v>45405</c:v>
                </c:pt>
                <c:pt idx="2071">
                  <c:v>45406</c:v>
                </c:pt>
                <c:pt idx="2072">
                  <c:v>45407</c:v>
                </c:pt>
                <c:pt idx="2073">
                  <c:v>45408</c:v>
                </c:pt>
                <c:pt idx="2074">
                  <c:v>45411</c:v>
                </c:pt>
                <c:pt idx="2075">
                  <c:v>45412</c:v>
                </c:pt>
                <c:pt idx="2076">
                  <c:v>45413</c:v>
                </c:pt>
                <c:pt idx="2077">
                  <c:v>45414</c:v>
                </c:pt>
                <c:pt idx="2078">
                  <c:v>45415</c:v>
                </c:pt>
                <c:pt idx="2079">
                  <c:v>45418</c:v>
                </c:pt>
                <c:pt idx="2080">
                  <c:v>45419</c:v>
                </c:pt>
                <c:pt idx="2081">
                  <c:v>45420</c:v>
                </c:pt>
                <c:pt idx="2082">
                  <c:v>45421</c:v>
                </c:pt>
                <c:pt idx="2083">
                  <c:v>45422</c:v>
                </c:pt>
                <c:pt idx="2084">
                  <c:v>45425</c:v>
                </c:pt>
                <c:pt idx="2085">
                  <c:v>45426</c:v>
                </c:pt>
                <c:pt idx="2086">
                  <c:v>45427</c:v>
                </c:pt>
                <c:pt idx="2087">
                  <c:v>45428</c:v>
                </c:pt>
                <c:pt idx="2088">
                  <c:v>45429</c:v>
                </c:pt>
                <c:pt idx="2089">
                  <c:v>45432</c:v>
                </c:pt>
                <c:pt idx="2090">
                  <c:v>45433</c:v>
                </c:pt>
                <c:pt idx="2091">
                  <c:v>45434</c:v>
                </c:pt>
                <c:pt idx="2092">
                  <c:v>45435</c:v>
                </c:pt>
                <c:pt idx="2093">
                  <c:v>45436</c:v>
                </c:pt>
                <c:pt idx="2094">
                  <c:v>45439</c:v>
                </c:pt>
                <c:pt idx="2095">
                  <c:v>45440</c:v>
                </c:pt>
                <c:pt idx="2096">
                  <c:v>45441</c:v>
                </c:pt>
                <c:pt idx="2097">
                  <c:v>45442</c:v>
                </c:pt>
                <c:pt idx="2098">
                  <c:v>45443</c:v>
                </c:pt>
                <c:pt idx="2099">
                  <c:v>45446</c:v>
                </c:pt>
                <c:pt idx="2100">
                  <c:v>45447</c:v>
                </c:pt>
                <c:pt idx="2101">
                  <c:v>45448</c:v>
                </c:pt>
                <c:pt idx="2102">
                  <c:v>45449</c:v>
                </c:pt>
                <c:pt idx="2103">
                  <c:v>45450</c:v>
                </c:pt>
                <c:pt idx="2104">
                  <c:v>45453</c:v>
                </c:pt>
                <c:pt idx="2105">
                  <c:v>45454</c:v>
                </c:pt>
                <c:pt idx="2106">
                  <c:v>45455</c:v>
                </c:pt>
                <c:pt idx="2107">
                  <c:v>45456</c:v>
                </c:pt>
                <c:pt idx="2108">
                  <c:v>45457</c:v>
                </c:pt>
                <c:pt idx="2109">
                  <c:v>45460</c:v>
                </c:pt>
                <c:pt idx="2110">
                  <c:v>45461</c:v>
                </c:pt>
                <c:pt idx="2111">
                  <c:v>45462</c:v>
                </c:pt>
                <c:pt idx="2112">
                  <c:v>45463</c:v>
                </c:pt>
                <c:pt idx="2113">
                  <c:v>45464</c:v>
                </c:pt>
                <c:pt idx="2114">
                  <c:v>45467</c:v>
                </c:pt>
                <c:pt idx="2115">
                  <c:v>45468</c:v>
                </c:pt>
                <c:pt idx="2116">
                  <c:v>45469</c:v>
                </c:pt>
                <c:pt idx="2117">
                  <c:v>45470</c:v>
                </c:pt>
                <c:pt idx="2118">
                  <c:v>45471</c:v>
                </c:pt>
                <c:pt idx="2119">
                  <c:v>45474</c:v>
                </c:pt>
                <c:pt idx="2120">
                  <c:v>45475</c:v>
                </c:pt>
                <c:pt idx="2121">
                  <c:v>45476</c:v>
                </c:pt>
                <c:pt idx="2122">
                  <c:v>45477</c:v>
                </c:pt>
                <c:pt idx="2123">
                  <c:v>45478</c:v>
                </c:pt>
                <c:pt idx="2124">
                  <c:v>45481</c:v>
                </c:pt>
                <c:pt idx="2125">
                  <c:v>45482</c:v>
                </c:pt>
                <c:pt idx="2126">
                  <c:v>45483</c:v>
                </c:pt>
                <c:pt idx="2127">
                  <c:v>45484</c:v>
                </c:pt>
                <c:pt idx="2128">
                  <c:v>45485</c:v>
                </c:pt>
                <c:pt idx="2129">
                  <c:v>45488</c:v>
                </c:pt>
                <c:pt idx="2130">
                  <c:v>45489</c:v>
                </c:pt>
                <c:pt idx="2131">
                  <c:v>45490</c:v>
                </c:pt>
                <c:pt idx="2132">
                  <c:v>45491</c:v>
                </c:pt>
                <c:pt idx="2133">
                  <c:v>45492</c:v>
                </c:pt>
                <c:pt idx="2134">
                  <c:v>45495</c:v>
                </c:pt>
                <c:pt idx="2135">
                  <c:v>45496</c:v>
                </c:pt>
                <c:pt idx="2136">
                  <c:v>45497</c:v>
                </c:pt>
                <c:pt idx="2137">
                  <c:v>45498</c:v>
                </c:pt>
                <c:pt idx="2138">
                  <c:v>45499</c:v>
                </c:pt>
                <c:pt idx="2139">
                  <c:v>45502</c:v>
                </c:pt>
                <c:pt idx="2140">
                  <c:v>45503</c:v>
                </c:pt>
                <c:pt idx="2141">
                  <c:v>45504</c:v>
                </c:pt>
                <c:pt idx="2142">
                  <c:v>45505</c:v>
                </c:pt>
                <c:pt idx="2143">
                  <c:v>45506</c:v>
                </c:pt>
                <c:pt idx="2144">
                  <c:v>45509</c:v>
                </c:pt>
                <c:pt idx="2145">
                  <c:v>45510</c:v>
                </c:pt>
                <c:pt idx="2146">
                  <c:v>45511</c:v>
                </c:pt>
                <c:pt idx="2147">
                  <c:v>45512</c:v>
                </c:pt>
                <c:pt idx="2148">
                  <c:v>45513</c:v>
                </c:pt>
                <c:pt idx="2149">
                  <c:v>45516</c:v>
                </c:pt>
                <c:pt idx="2150">
                  <c:v>45517</c:v>
                </c:pt>
                <c:pt idx="2151">
                  <c:v>45518</c:v>
                </c:pt>
                <c:pt idx="2152">
                  <c:v>45519</c:v>
                </c:pt>
                <c:pt idx="2153">
                  <c:v>45520</c:v>
                </c:pt>
                <c:pt idx="2154">
                  <c:v>45523</c:v>
                </c:pt>
                <c:pt idx="2155">
                  <c:v>45524</c:v>
                </c:pt>
                <c:pt idx="2156">
                  <c:v>45525</c:v>
                </c:pt>
                <c:pt idx="2157">
                  <c:v>45526</c:v>
                </c:pt>
                <c:pt idx="2158">
                  <c:v>45527</c:v>
                </c:pt>
                <c:pt idx="2159">
                  <c:v>45530</c:v>
                </c:pt>
                <c:pt idx="2160">
                  <c:v>45531</c:v>
                </c:pt>
                <c:pt idx="2161">
                  <c:v>45532</c:v>
                </c:pt>
                <c:pt idx="2162">
                  <c:v>45533</c:v>
                </c:pt>
                <c:pt idx="2163">
                  <c:v>45534</c:v>
                </c:pt>
                <c:pt idx="2164">
                  <c:v>45537</c:v>
                </c:pt>
                <c:pt idx="2165">
                  <c:v>45538</c:v>
                </c:pt>
                <c:pt idx="2166">
                  <c:v>45539</c:v>
                </c:pt>
                <c:pt idx="2167">
                  <c:v>45540</c:v>
                </c:pt>
                <c:pt idx="2168">
                  <c:v>45541</c:v>
                </c:pt>
                <c:pt idx="2169">
                  <c:v>45544</c:v>
                </c:pt>
                <c:pt idx="2170">
                  <c:v>45545</c:v>
                </c:pt>
                <c:pt idx="2171">
                  <c:v>45546</c:v>
                </c:pt>
                <c:pt idx="2172">
                  <c:v>45547</c:v>
                </c:pt>
                <c:pt idx="2173">
                  <c:v>45548</c:v>
                </c:pt>
                <c:pt idx="2174">
                  <c:v>45551</c:v>
                </c:pt>
                <c:pt idx="2175">
                  <c:v>45552</c:v>
                </c:pt>
                <c:pt idx="2176">
                  <c:v>45554</c:v>
                </c:pt>
                <c:pt idx="2177">
                  <c:v>45555</c:v>
                </c:pt>
                <c:pt idx="2178">
                  <c:v>45558</c:v>
                </c:pt>
                <c:pt idx="2179">
                  <c:v>45559</c:v>
                </c:pt>
                <c:pt idx="2180">
                  <c:v>45560</c:v>
                </c:pt>
                <c:pt idx="2181">
                  <c:v>45561</c:v>
                </c:pt>
                <c:pt idx="2182">
                  <c:v>45562</c:v>
                </c:pt>
                <c:pt idx="2183">
                  <c:v>45565</c:v>
                </c:pt>
                <c:pt idx="2184">
                  <c:v>45567</c:v>
                </c:pt>
                <c:pt idx="2185">
                  <c:v>45568</c:v>
                </c:pt>
                <c:pt idx="2186">
                  <c:v>45569</c:v>
                </c:pt>
                <c:pt idx="2187">
                  <c:v>45572</c:v>
                </c:pt>
                <c:pt idx="2188">
                  <c:v>45573</c:v>
                </c:pt>
                <c:pt idx="2189">
                  <c:v>45574</c:v>
                </c:pt>
                <c:pt idx="2190">
                  <c:v>45575</c:v>
                </c:pt>
                <c:pt idx="2191">
                  <c:v>45579</c:v>
                </c:pt>
                <c:pt idx="2192">
                  <c:v>45580</c:v>
                </c:pt>
                <c:pt idx="2193">
                  <c:v>45581</c:v>
                </c:pt>
                <c:pt idx="2194">
                  <c:v>45582</c:v>
                </c:pt>
                <c:pt idx="2195">
                  <c:v>45583</c:v>
                </c:pt>
                <c:pt idx="2196">
                  <c:v>45586</c:v>
                </c:pt>
                <c:pt idx="2197">
                  <c:v>45587</c:v>
                </c:pt>
                <c:pt idx="2198">
                  <c:v>45588</c:v>
                </c:pt>
                <c:pt idx="2199">
                  <c:v>45589</c:v>
                </c:pt>
                <c:pt idx="2200">
                  <c:v>45590</c:v>
                </c:pt>
                <c:pt idx="2201">
                  <c:v>45593</c:v>
                </c:pt>
                <c:pt idx="2202">
                  <c:v>45594</c:v>
                </c:pt>
                <c:pt idx="2203">
                  <c:v>45595</c:v>
                </c:pt>
                <c:pt idx="2204">
                  <c:v>45596</c:v>
                </c:pt>
                <c:pt idx="2205">
                  <c:v>45597</c:v>
                </c:pt>
                <c:pt idx="2206">
                  <c:v>45600</c:v>
                </c:pt>
                <c:pt idx="2207">
                  <c:v>45601</c:v>
                </c:pt>
                <c:pt idx="2208">
                  <c:v>45602</c:v>
                </c:pt>
                <c:pt idx="2209">
                  <c:v>45603</c:v>
                </c:pt>
                <c:pt idx="2210">
                  <c:v>45604</c:v>
                </c:pt>
                <c:pt idx="2211">
                  <c:v>45607</c:v>
                </c:pt>
                <c:pt idx="2212">
                  <c:v>45608</c:v>
                </c:pt>
                <c:pt idx="2213">
                  <c:v>45609</c:v>
                </c:pt>
                <c:pt idx="2214">
                  <c:v>45610</c:v>
                </c:pt>
                <c:pt idx="2215">
                  <c:v>45611</c:v>
                </c:pt>
                <c:pt idx="2216">
                  <c:v>45614</c:v>
                </c:pt>
                <c:pt idx="2217">
                  <c:v>45615</c:v>
                </c:pt>
                <c:pt idx="2218">
                  <c:v>45616</c:v>
                </c:pt>
                <c:pt idx="2219">
                  <c:v>45617</c:v>
                </c:pt>
                <c:pt idx="2220">
                  <c:v>45618</c:v>
                </c:pt>
                <c:pt idx="2221">
                  <c:v>45621</c:v>
                </c:pt>
                <c:pt idx="2222">
                  <c:v>45622</c:v>
                </c:pt>
                <c:pt idx="2223">
                  <c:v>45623</c:v>
                </c:pt>
                <c:pt idx="2224">
                  <c:v>45624</c:v>
                </c:pt>
                <c:pt idx="2225">
                  <c:v>45625</c:v>
                </c:pt>
                <c:pt idx="2226">
                  <c:v>45628</c:v>
                </c:pt>
                <c:pt idx="2227">
                  <c:v>45629</c:v>
                </c:pt>
                <c:pt idx="2228">
                  <c:v>45630</c:v>
                </c:pt>
                <c:pt idx="2229">
                  <c:v>45631</c:v>
                </c:pt>
                <c:pt idx="2230">
                  <c:v>45632</c:v>
                </c:pt>
                <c:pt idx="2231">
                  <c:v>45635</c:v>
                </c:pt>
                <c:pt idx="2232">
                  <c:v>45636</c:v>
                </c:pt>
                <c:pt idx="2233">
                  <c:v>45637</c:v>
                </c:pt>
                <c:pt idx="2234">
                  <c:v>45638</c:v>
                </c:pt>
                <c:pt idx="2235">
                  <c:v>45639</c:v>
                </c:pt>
                <c:pt idx="2236">
                  <c:v>45642</c:v>
                </c:pt>
                <c:pt idx="2237">
                  <c:v>45643</c:v>
                </c:pt>
                <c:pt idx="2238">
                  <c:v>45644</c:v>
                </c:pt>
                <c:pt idx="2239">
                  <c:v>45645</c:v>
                </c:pt>
                <c:pt idx="2240">
                  <c:v>45646</c:v>
                </c:pt>
                <c:pt idx="2241">
                  <c:v>45649</c:v>
                </c:pt>
                <c:pt idx="2242">
                  <c:v>45650</c:v>
                </c:pt>
                <c:pt idx="2243">
                  <c:v>45653</c:v>
                </c:pt>
                <c:pt idx="2244">
                  <c:v>45656</c:v>
                </c:pt>
                <c:pt idx="2245">
                  <c:v>45657</c:v>
                </c:pt>
              </c:numCache>
            </c:numRef>
          </c:cat>
          <c:val>
            <c:numRef>
              <c:f>Performance!$Q$4:$Q$2705</c:f>
              <c:numCache>
                <c:formatCode>0.00%</c:formatCode>
                <c:ptCount val="2702"/>
                <c:pt idx="1">
                  <c:v>-2.4064492840814022E-3</c:v>
                </c:pt>
                <c:pt idx="2">
                  <c:v>-2.4064492840814022E-3</c:v>
                </c:pt>
                <c:pt idx="3">
                  <c:v>-5.1738659607748816E-2</c:v>
                </c:pt>
                <c:pt idx="4">
                  <c:v>-4.8911081698953307E-2</c:v>
                </c:pt>
                <c:pt idx="5">
                  <c:v>-3.7179641439056832E-2</c:v>
                </c:pt>
                <c:pt idx="6">
                  <c:v>-2.9779809890506659E-2</c:v>
                </c:pt>
                <c:pt idx="7">
                  <c:v>-5.6491396943809558E-2</c:v>
                </c:pt>
                <c:pt idx="8">
                  <c:v>-2.9298520033690489E-2</c:v>
                </c:pt>
                <c:pt idx="9">
                  <c:v>5.6551558175907957E-3</c:v>
                </c:pt>
                <c:pt idx="10">
                  <c:v>1.5280952953916183E-2</c:v>
                </c:pt>
                <c:pt idx="11">
                  <c:v>3.4893514619178667E-3</c:v>
                </c:pt>
                <c:pt idx="12">
                  <c:v>3.6036578029117861E-2</c:v>
                </c:pt>
                <c:pt idx="13">
                  <c:v>4.8189146913728553E-2</c:v>
                </c:pt>
                <c:pt idx="14">
                  <c:v>4.3737215738178126E-2</c:v>
                </c:pt>
                <c:pt idx="15">
                  <c:v>4.1390927686198786E-2</c:v>
                </c:pt>
                <c:pt idx="16">
                  <c:v>3.5795933100709609E-2</c:v>
                </c:pt>
                <c:pt idx="17">
                  <c:v>2.8757068944771813E-2</c:v>
                </c:pt>
                <c:pt idx="18">
                  <c:v>4.03080255083621E-2</c:v>
                </c:pt>
                <c:pt idx="19">
                  <c:v>6.0401877030441309E-2</c:v>
                </c:pt>
                <c:pt idx="20">
                  <c:v>5.8717362531584438E-2</c:v>
                </c:pt>
                <c:pt idx="21">
                  <c:v>5.5468655998074823E-2</c:v>
                </c:pt>
                <c:pt idx="22">
                  <c:v>5.5468655998074823E-2</c:v>
                </c:pt>
                <c:pt idx="23">
                  <c:v>5.0535434965708115E-2</c:v>
                </c:pt>
                <c:pt idx="24">
                  <c:v>4.8610275538442993E-2</c:v>
                </c:pt>
                <c:pt idx="25">
                  <c:v>5.2039465768258797E-2</c:v>
                </c:pt>
                <c:pt idx="26">
                  <c:v>4.03080255083621E-2</c:v>
                </c:pt>
                <c:pt idx="27">
                  <c:v>6.3169293707134866E-2</c:v>
                </c:pt>
                <c:pt idx="28">
                  <c:v>7.7547828179521217E-2</c:v>
                </c:pt>
                <c:pt idx="29">
                  <c:v>9.6318132595355488E-2</c:v>
                </c:pt>
                <c:pt idx="30">
                  <c:v>9.6318132595355488E-2</c:v>
                </c:pt>
                <c:pt idx="31">
                  <c:v>5.0655757429912018E-2</c:v>
                </c:pt>
                <c:pt idx="32">
                  <c:v>4.6504632414871683E-2</c:v>
                </c:pt>
                <c:pt idx="33">
                  <c:v>3.6758512814342392E-2</c:v>
                </c:pt>
                <c:pt idx="34">
                  <c:v>2.4906750090241792E-2</c:v>
                </c:pt>
                <c:pt idx="35">
                  <c:v>-1.2272891348814929E-2</c:v>
                </c:pt>
                <c:pt idx="36">
                  <c:v>2.6230297196486507E-2</c:v>
                </c:pt>
                <c:pt idx="37">
                  <c:v>5.5769462158584915E-2</c:v>
                </c:pt>
                <c:pt idx="38">
                  <c:v>5.3483335338707638E-2</c:v>
                </c:pt>
                <c:pt idx="39">
                  <c:v>3.8262543616893296E-2</c:v>
                </c:pt>
                <c:pt idx="40">
                  <c:v>5.895800745999269E-2</c:v>
                </c:pt>
                <c:pt idx="41">
                  <c:v>6.7380579954277042E-3</c:v>
                </c:pt>
                <c:pt idx="42">
                  <c:v>-2.0936108771507644E-2</c:v>
                </c:pt>
                <c:pt idx="43">
                  <c:v>1.1189989170978132E-2</c:v>
                </c:pt>
                <c:pt idx="44">
                  <c:v>5.4084947659728044E-2</c:v>
                </c:pt>
                <c:pt idx="45">
                  <c:v>2.1357237396221862E-2</c:v>
                </c:pt>
                <c:pt idx="46">
                  <c:v>2.1357237396221862E-2</c:v>
                </c:pt>
                <c:pt idx="47">
                  <c:v>3.5314643243893551E-2</c:v>
                </c:pt>
                <c:pt idx="48">
                  <c:v>-1.5220791721814564E-2</c:v>
                </c:pt>
                <c:pt idx="49">
                  <c:v>2.3462880519791174E-3</c:v>
                </c:pt>
                <c:pt idx="50">
                  <c:v>-4.6083503790157798E-2</c:v>
                </c:pt>
                <c:pt idx="51">
                  <c:v>-4.0368186740464718E-2</c:v>
                </c:pt>
                <c:pt idx="52">
                  <c:v>-5.3844302731320237E-2</c:v>
                </c:pt>
                <c:pt idx="53">
                  <c:v>-1.0949344242570436E-2</c:v>
                </c:pt>
                <c:pt idx="54">
                  <c:v>-5.4867043677054972E-2</c:v>
                </c:pt>
                <c:pt idx="55">
                  <c:v>-3.4592708458669685E-2</c:v>
                </c:pt>
                <c:pt idx="56">
                  <c:v>-2.9839971122609055E-2</c:v>
                </c:pt>
                <c:pt idx="57">
                  <c:v>-4.4579472987607227E-2</c:v>
                </c:pt>
                <c:pt idx="58">
                  <c:v>-5.4746721212850846E-2</c:v>
                </c:pt>
                <c:pt idx="59">
                  <c:v>-4.8550114306341374E-2</c:v>
                </c:pt>
                <c:pt idx="60">
                  <c:v>-6.9305739381542941E-2</c:v>
                </c:pt>
                <c:pt idx="61">
                  <c:v>-8.0977018409337354E-2</c:v>
                </c:pt>
                <c:pt idx="62">
                  <c:v>-0.10299602935868168</c:v>
                </c:pt>
                <c:pt idx="63">
                  <c:v>-0.10738779930213005</c:v>
                </c:pt>
                <c:pt idx="64">
                  <c:v>-0.12820358560943368</c:v>
                </c:pt>
                <c:pt idx="65">
                  <c:v>-0.14438695704488069</c:v>
                </c:pt>
                <c:pt idx="66">
                  <c:v>-0.13482132114065737</c:v>
                </c:pt>
                <c:pt idx="67">
                  <c:v>-0.16688725785104119</c:v>
                </c:pt>
                <c:pt idx="68">
                  <c:v>-0.16688725785104119</c:v>
                </c:pt>
                <c:pt idx="69">
                  <c:v>-0.15088437011190026</c:v>
                </c:pt>
                <c:pt idx="70">
                  <c:v>-0.12796294068102554</c:v>
                </c:pt>
                <c:pt idx="71">
                  <c:v>-0.13067019612561692</c:v>
                </c:pt>
                <c:pt idx="72">
                  <c:v>-0.10552280110696688</c:v>
                </c:pt>
                <c:pt idx="73">
                  <c:v>-0.11075682829984379</c:v>
                </c:pt>
                <c:pt idx="74">
                  <c:v>-0.13235471062447379</c:v>
                </c:pt>
                <c:pt idx="75">
                  <c:v>-9.6017326434845729E-2</c:v>
                </c:pt>
                <c:pt idx="76">
                  <c:v>-7.6585248465888878E-2</c:v>
                </c:pt>
                <c:pt idx="77">
                  <c:v>-5.1678498375647086E-2</c:v>
                </c:pt>
                <c:pt idx="78">
                  <c:v>-3.4893514619179888E-2</c:v>
                </c:pt>
                <c:pt idx="79">
                  <c:v>-2.8757068944772479E-2</c:v>
                </c:pt>
                <c:pt idx="80">
                  <c:v>-7.8209601732681655E-4</c:v>
                </c:pt>
                <c:pt idx="81">
                  <c:v>3.7299963903256739E-3</c:v>
                </c:pt>
                <c:pt idx="82">
                  <c:v>-3.0983034532547582E-2</c:v>
                </c:pt>
                <c:pt idx="83">
                  <c:v>-1.6905306220671878E-2</c:v>
                </c:pt>
                <c:pt idx="84">
                  <c:v>-4.4098183130791058E-2</c:v>
                </c:pt>
                <c:pt idx="85">
                  <c:v>-3.2667549031404675E-2</c:v>
                </c:pt>
                <c:pt idx="86">
                  <c:v>-2.6290458428589125E-2</c:v>
                </c:pt>
                <c:pt idx="87">
                  <c:v>-3.9766574419444645E-2</c:v>
                </c:pt>
                <c:pt idx="88">
                  <c:v>-5.2701239321381821E-2</c:v>
                </c:pt>
                <c:pt idx="89">
                  <c:v>-8.6391529298520453E-2</c:v>
                </c:pt>
                <c:pt idx="90">
                  <c:v>-0.11785585368788409</c:v>
                </c:pt>
                <c:pt idx="91">
                  <c:v>-9.1685717723499427E-2</c:v>
                </c:pt>
                <c:pt idx="92">
                  <c:v>-9.1685717723499427E-2</c:v>
                </c:pt>
                <c:pt idx="93">
                  <c:v>-8.3744435086031022E-2</c:v>
                </c:pt>
                <c:pt idx="94">
                  <c:v>-7.0027674166767251E-2</c:v>
                </c:pt>
                <c:pt idx="95">
                  <c:v>-2.6711587053303343E-2</c:v>
                </c:pt>
                <c:pt idx="96">
                  <c:v>-6.2447358921911222E-2</c:v>
                </c:pt>
                <c:pt idx="97">
                  <c:v>-5.4325592588136629E-2</c:v>
                </c:pt>
                <c:pt idx="98">
                  <c:v>-8.2180243051378166E-2</c:v>
                </c:pt>
                <c:pt idx="99">
                  <c:v>-0.10901215256888508</c:v>
                </c:pt>
                <c:pt idx="100">
                  <c:v>-0.10155215978823295</c:v>
                </c:pt>
                <c:pt idx="101">
                  <c:v>-0.10155215978823295</c:v>
                </c:pt>
                <c:pt idx="102">
                  <c:v>-0.11490795331488424</c:v>
                </c:pt>
                <c:pt idx="103">
                  <c:v>-0.1110576344603541</c:v>
                </c:pt>
                <c:pt idx="104">
                  <c:v>-8.5007820960173452E-2</c:v>
                </c:pt>
                <c:pt idx="105">
                  <c:v>-6.5214775598604557E-2</c:v>
                </c:pt>
                <c:pt idx="106">
                  <c:v>-0.10239441703766128</c:v>
                </c:pt>
                <c:pt idx="107">
                  <c:v>-7.3095897003971011E-2</c:v>
                </c:pt>
                <c:pt idx="108">
                  <c:v>-9.8544098183131035E-2</c:v>
                </c:pt>
                <c:pt idx="109">
                  <c:v>-5.0535434965708448E-2</c:v>
                </c:pt>
                <c:pt idx="110">
                  <c:v>-3.4773192154975541E-2</c:v>
                </c:pt>
                <c:pt idx="111">
                  <c:v>-2.6470942124894981E-2</c:v>
                </c:pt>
                <c:pt idx="112">
                  <c:v>-1.4980146793406646E-2</c:v>
                </c:pt>
                <c:pt idx="113">
                  <c:v>-1.7386596077487937E-2</c:v>
                </c:pt>
                <c:pt idx="114">
                  <c:v>5.5949945854889549E-3</c:v>
                </c:pt>
                <c:pt idx="115">
                  <c:v>1.7928047166405614E-2</c:v>
                </c:pt>
                <c:pt idx="116">
                  <c:v>5.1738659607747373E-3</c:v>
                </c:pt>
                <c:pt idx="117">
                  <c:v>5.1738659607747373E-3</c:v>
                </c:pt>
                <c:pt idx="118">
                  <c:v>2.418481530501726E-2</c:v>
                </c:pt>
                <c:pt idx="119">
                  <c:v>1.2032246420406345E-2</c:v>
                </c:pt>
                <c:pt idx="120">
                  <c:v>1.6484177595956773E-2</c:v>
                </c:pt>
                <c:pt idx="121">
                  <c:v>1.4438695704487525E-2</c:v>
                </c:pt>
                <c:pt idx="122">
                  <c:v>6.8583804596313858E-3</c:v>
                </c:pt>
                <c:pt idx="123">
                  <c:v>1.1851762724099935E-2</c:v>
                </c:pt>
                <c:pt idx="124">
                  <c:v>3.585609433281145E-2</c:v>
                </c:pt>
                <c:pt idx="125">
                  <c:v>1.2092407652508186E-2</c:v>
                </c:pt>
                <c:pt idx="126">
                  <c:v>1.2092407652508186E-2</c:v>
                </c:pt>
                <c:pt idx="127">
                  <c:v>9.866442064732972E-3</c:v>
                </c:pt>
                <c:pt idx="128">
                  <c:v>-1.3235471062452708E-3</c:v>
                </c:pt>
                <c:pt idx="129">
                  <c:v>-1.690530622067199E-2</c:v>
                </c:pt>
                <c:pt idx="130">
                  <c:v>-6.1364456744080753E-3</c:v>
                </c:pt>
                <c:pt idx="131">
                  <c:v>-2.6531103356997487E-2</c:v>
                </c:pt>
                <c:pt idx="132">
                  <c:v>-6.328961617133988E-2</c:v>
                </c:pt>
                <c:pt idx="133">
                  <c:v>-6.7079773793767949E-2</c:v>
                </c:pt>
                <c:pt idx="134">
                  <c:v>-9.3671038382866723E-2</c:v>
                </c:pt>
                <c:pt idx="135">
                  <c:v>-0.10726747683792637</c:v>
                </c:pt>
                <c:pt idx="136">
                  <c:v>-0.11905907832992479</c:v>
                </c:pt>
                <c:pt idx="137">
                  <c:v>-0.10269522319817159</c:v>
                </c:pt>
                <c:pt idx="138">
                  <c:v>-0.10064974130670257</c:v>
                </c:pt>
                <c:pt idx="139">
                  <c:v>-9.4573456864397221E-2</c:v>
                </c:pt>
                <c:pt idx="140">
                  <c:v>-0.1063048971242937</c:v>
                </c:pt>
                <c:pt idx="141">
                  <c:v>-0.13042955119720923</c:v>
                </c:pt>
                <c:pt idx="142">
                  <c:v>-0.13452051498014739</c:v>
                </c:pt>
                <c:pt idx="143">
                  <c:v>-8.627120683431666E-2</c:v>
                </c:pt>
                <c:pt idx="144">
                  <c:v>-9.1986523884009741E-2</c:v>
                </c:pt>
                <c:pt idx="145">
                  <c:v>-9.4332811935989191E-2</c:v>
                </c:pt>
                <c:pt idx="146">
                  <c:v>-8.6872819155336956E-2</c:v>
                </c:pt>
                <c:pt idx="147">
                  <c:v>-4.981350018048436E-2</c:v>
                </c:pt>
                <c:pt idx="148">
                  <c:v>-5.3964625195524696E-2</c:v>
                </c:pt>
                <c:pt idx="149">
                  <c:v>-5.5348333533871363E-2</c:v>
                </c:pt>
                <c:pt idx="150">
                  <c:v>-5.5348333533871363E-2</c:v>
                </c:pt>
                <c:pt idx="151">
                  <c:v>-9.2768619901336113E-2</c:v>
                </c:pt>
                <c:pt idx="152">
                  <c:v>-7.2674768379257015E-2</c:v>
                </c:pt>
                <c:pt idx="153">
                  <c:v>-0.10913247503308909</c:v>
                </c:pt>
                <c:pt idx="154">
                  <c:v>-2.6230297196486951E-2</c:v>
                </c:pt>
                <c:pt idx="155">
                  <c:v>5.7153170496926364E-3</c:v>
                </c:pt>
                <c:pt idx="156">
                  <c:v>1.7928047166405392E-2</c:v>
                </c:pt>
                <c:pt idx="157">
                  <c:v>2.0093851522078765E-2</c:v>
                </c:pt>
                <c:pt idx="158">
                  <c:v>3.1283840693054898E-3</c:v>
                </c:pt>
                <c:pt idx="159">
                  <c:v>-1.9732884129467165E-2</c:v>
                </c:pt>
                <c:pt idx="160">
                  <c:v>7.8209601732615042E-4</c:v>
                </c:pt>
                <c:pt idx="161">
                  <c:v>1.287450366983478E-2</c:v>
                </c:pt>
                <c:pt idx="162">
                  <c:v>3.8503188545300882E-2</c:v>
                </c:pt>
                <c:pt idx="163">
                  <c:v>4.2052701239321033E-2</c:v>
                </c:pt>
                <c:pt idx="164">
                  <c:v>6.3169293707132645E-3</c:v>
                </c:pt>
                <c:pt idx="165">
                  <c:v>3.9706413187339251E-3</c:v>
                </c:pt>
                <c:pt idx="166">
                  <c:v>2.2921429430874385E-2</c:v>
                </c:pt>
                <c:pt idx="167">
                  <c:v>2.5027072554445695E-2</c:v>
                </c:pt>
                <c:pt idx="168">
                  <c:v>2.9659487426302311E-2</c:v>
                </c:pt>
                <c:pt idx="169">
                  <c:v>1.4017567079773752E-2</c:v>
                </c:pt>
                <c:pt idx="170">
                  <c:v>2.2921429430874607E-2</c:v>
                </c:pt>
                <c:pt idx="171">
                  <c:v>2.4244976537119323E-2</c:v>
                </c:pt>
                <c:pt idx="172">
                  <c:v>2.4244976537119323E-2</c:v>
                </c:pt>
                <c:pt idx="173">
                  <c:v>2.4244976537119323E-2</c:v>
                </c:pt>
                <c:pt idx="174">
                  <c:v>4.4338828059198532E-2</c:v>
                </c:pt>
                <c:pt idx="175">
                  <c:v>3.8743833473709355E-2</c:v>
                </c:pt>
                <c:pt idx="176">
                  <c:v>3.7781253760076794E-2</c:v>
                </c:pt>
                <c:pt idx="177">
                  <c:v>3.7781253760076794E-2</c:v>
                </c:pt>
                <c:pt idx="178">
                  <c:v>1.0949344242569881E-2</c:v>
                </c:pt>
                <c:pt idx="179">
                  <c:v>2.8877391408975939E-2</c:v>
                </c:pt>
                <c:pt idx="180">
                  <c:v>3.8563349777403166E-2</c:v>
                </c:pt>
                <c:pt idx="181">
                  <c:v>4.3015280952953816E-2</c:v>
                </c:pt>
                <c:pt idx="182">
                  <c:v>3.7901576224279587E-3</c:v>
                </c:pt>
                <c:pt idx="183">
                  <c:v>-1.8289014559018324E-2</c:v>
                </c:pt>
                <c:pt idx="184">
                  <c:v>8.6030561905907632E-3</c:v>
                </c:pt>
                <c:pt idx="185">
                  <c:v>2.3402719287691109E-2</c:v>
                </c:pt>
                <c:pt idx="186">
                  <c:v>1.0407893153651759E-2</c:v>
                </c:pt>
                <c:pt idx="187">
                  <c:v>1.0407893153651759E-2</c:v>
                </c:pt>
                <c:pt idx="188">
                  <c:v>1.2513536277223292E-2</c:v>
                </c:pt>
                <c:pt idx="189">
                  <c:v>-1.3536277222957249E-2</c:v>
                </c:pt>
                <c:pt idx="190">
                  <c:v>-9.1445072795088844E-3</c:v>
                </c:pt>
                <c:pt idx="191">
                  <c:v>1.1731440259896697E-2</c:v>
                </c:pt>
                <c:pt idx="192">
                  <c:v>2.8275779087958419E-3</c:v>
                </c:pt>
                <c:pt idx="193">
                  <c:v>1.1009505474672387E-2</c:v>
                </c:pt>
                <c:pt idx="194">
                  <c:v>2.8275779087958419E-3</c:v>
                </c:pt>
                <c:pt idx="195">
                  <c:v>2.2379978341956708E-2</c:v>
                </c:pt>
                <c:pt idx="196">
                  <c:v>1.0829021778366421E-2</c:v>
                </c:pt>
                <c:pt idx="197">
                  <c:v>1.0829021778366421E-2</c:v>
                </c:pt>
                <c:pt idx="198">
                  <c:v>1.0829021778366421E-2</c:v>
                </c:pt>
                <c:pt idx="199">
                  <c:v>2.430513776922183E-2</c:v>
                </c:pt>
                <c:pt idx="200">
                  <c:v>1.7807724702202377E-2</c:v>
                </c:pt>
                <c:pt idx="201">
                  <c:v>2.3342558055589491E-2</c:v>
                </c:pt>
                <c:pt idx="202">
                  <c:v>7.760798941162772E-3</c:v>
                </c:pt>
                <c:pt idx="203">
                  <c:v>-8.1819275658759905E-3</c:v>
                </c:pt>
                <c:pt idx="204">
                  <c:v>-5.1137047286722304E-3</c:v>
                </c:pt>
                <c:pt idx="205">
                  <c:v>6.4974130670203412E-3</c:v>
                </c:pt>
                <c:pt idx="206">
                  <c:v>2.2861268198773432E-2</c:v>
                </c:pt>
                <c:pt idx="207">
                  <c:v>5.7754782817960315E-3</c:v>
                </c:pt>
                <c:pt idx="208">
                  <c:v>1.1069666706774894E-2</c:v>
                </c:pt>
                <c:pt idx="209">
                  <c:v>9.024184815305869E-3</c:v>
                </c:pt>
                <c:pt idx="210">
                  <c:v>1.1791601491999426E-2</c:v>
                </c:pt>
                <c:pt idx="211">
                  <c:v>1.2393213813019832E-2</c:v>
                </c:pt>
                <c:pt idx="212">
                  <c:v>1.2393213813019832E-2</c:v>
                </c:pt>
                <c:pt idx="213">
                  <c:v>2.2740945734569529E-2</c:v>
                </c:pt>
                <c:pt idx="214">
                  <c:v>8.7835398868978398E-3</c:v>
                </c:pt>
                <c:pt idx="215">
                  <c:v>2.4966911322344965E-2</c:v>
                </c:pt>
                <c:pt idx="216">
                  <c:v>1.6363855131753979E-2</c:v>
                </c:pt>
                <c:pt idx="217">
                  <c:v>1.7446757309590666E-2</c:v>
                </c:pt>
                <c:pt idx="218">
                  <c:v>1.6724822524366134E-2</c:v>
                </c:pt>
                <c:pt idx="219">
                  <c:v>1.329563229455033E-2</c:v>
                </c:pt>
                <c:pt idx="220">
                  <c:v>-9.6257971363244987E-3</c:v>
                </c:pt>
                <c:pt idx="221">
                  <c:v>3.9104800866329725E-3</c:v>
                </c:pt>
                <c:pt idx="222">
                  <c:v>1.4438695704497295E-3</c:v>
                </c:pt>
                <c:pt idx="223">
                  <c:v>3.60967392613043E-4</c:v>
                </c:pt>
                <c:pt idx="224">
                  <c:v>-5.3182529178196769E-2</c:v>
                </c:pt>
                <c:pt idx="225">
                  <c:v>-7.1952833594031262E-2</c:v>
                </c:pt>
                <c:pt idx="226">
                  <c:v>-8.6872819155335401E-2</c:v>
                </c:pt>
                <c:pt idx="227">
                  <c:v>-8.8557333654192383E-2</c:v>
                </c:pt>
                <c:pt idx="228">
                  <c:v>-9.9506677896762374E-2</c:v>
                </c:pt>
                <c:pt idx="229">
                  <c:v>-8.0315244856213774E-2</c:v>
                </c:pt>
                <c:pt idx="230">
                  <c:v>-8.2962339068703317E-2</c:v>
                </c:pt>
                <c:pt idx="231">
                  <c:v>-8.1638791962458601E-2</c:v>
                </c:pt>
                <c:pt idx="232">
                  <c:v>-8.9098784743110726E-2</c:v>
                </c:pt>
                <c:pt idx="233">
                  <c:v>-0.10155215978823173</c:v>
                </c:pt>
                <c:pt idx="234">
                  <c:v>-0.10528215617855774</c:v>
                </c:pt>
                <c:pt idx="235">
                  <c:v>-0.11159908554927145</c:v>
                </c:pt>
                <c:pt idx="236">
                  <c:v>-0.10660570328480257</c:v>
                </c:pt>
                <c:pt idx="237">
                  <c:v>-0.11105763446035299</c:v>
                </c:pt>
                <c:pt idx="238">
                  <c:v>-9.914571050415022E-2</c:v>
                </c:pt>
                <c:pt idx="239">
                  <c:v>-7.7908795572132372E-2</c:v>
                </c:pt>
                <c:pt idx="240">
                  <c:v>-6.2266875225603702E-2</c:v>
                </c:pt>
                <c:pt idx="241">
                  <c:v>-5.7634460353747308E-2</c:v>
                </c:pt>
                <c:pt idx="242">
                  <c:v>-6.4312357117072838E-2</c:v>
                </c:pt>
                <c:pt idx="243">
                  <c:v>-6.4312357117072838E-2</c:v>
                </c:pt>
                <c:pt idx="244">
                  <c:v>-4.7346889664299563E-2</c:v>
                </c:pt>
                <c:pt idx="245">
                  <c:v>-3.7119480206953659E-2</c:v>
                </c:pt>
                <c:pt idx="246">
                  <c:v>-2.7072554445914165E-2</c:v>
                </c:pt>
                <c:pt idx="247">
                  <c:v>-1.1430634099385606E-2</c:v>
                </c:pt>
                <c:pt idx="248">
                  <c:v>-5.5949945854885108E-3</c:v>
                </c:pt>
                <c:pt idx="249">
                  <c:v>-1.0708699314161407E-2</c:v>
                </c:pt>
                <c:pt idx="250">
                  <c:v>-9.2648297437124549E-3</c:v>
                </c:pt>
                <c:pt idx="251">
                  <c:v>-9.2648297437124549E-3</c:v>
                </c:pt>
                <c:pt idx="252">
                  <c:v>-9.2648297437124549E-3</c:v>
                </c:pt>
                <c:pt idx="253">
                  <c:v>-2.3162074359282303E-2</c:v>
                </c:pt>
                <c:pt idx="254">
                  <c:v>-6.0101070869930884E-2</c:v>
                </c:pt>
                <c:pt idx="255">
                  <c:v>-6.2688003850318141E-2</c:v>
                </c:pt>
                <c:pt idx="256">
                  <c:v>-8.2842016604499635E-2</c:v>
                </c:pt>
                <c:pt idx="257">
                  <c:v>-9.0061364456743509E-2</c:v>
                </c:pt>
                <c:pt idx="258">
                  <c:v>-8.3985080014438385E-2</c:v>
                </c:pt>
                <c:pt idx="259">
                  <c:v>-8.2842016604499746E-2</c:v>
                </c:pt>
                <c:pt idx="260">
                  <c:v>-9.4874263024906424E-2</c:v>
                </c:pt>
                <c:pt idx="261">
                  <c:v>-8.8196366261580561E-2</c:v>
                </c:pt>
                <c:pt idx="262">
                  <c:v>-8.8196366261580561E-2</c:v>
                </c:pt>
                <c:pt idx="263">
                  <c:v>-0.11905907832992368</c:v>
                </c:pt>
                <c:pt idx="264">
                  <c:v>-0.11905907832992368</c:v>
                </c:pt>
                <c:pt idx="265">
                  <c:v>-0.15864516905306181</c:v>
                </c:pt>
                <c:pt idx="266">
                  <c:v>-0.14571050415112463</c:v>
                </c:pt>
                <c:pt idx="267">
                  <c:v>-0.14173986283239037</c:v>
                </c:pt>
                <c:pt idx="268">
                  <c:v>-0.15196727228973606</c:v>
                </c:pt>
                <c:pt idx="269">
                  <c:v>-0.12555649139694347</c:v>
                </c:pt>
                <c:pt idx="270">
                  <c:v>-0.1163518228853323</c:v>
                </c:pt>
                <c:pt idx="271">
                  <c:v>-0.11689327397425064</c:v>
                </c:pt>
                <c:pt idx="272">
                  <c:v>-9.8784743111538509E-2</c:v>
                </c:pt>
                <c:pt idx="273">
                  <c:v>-0.10173264348453803</c:v>
                </c:pt>
                <c:pt idx="274">
                  <c:v>-9.4212489471783734E-2</c:v>
                </c:pt>
                <c:pt idx="275">
                  <c:v>-8.9580074599927118E-2</c:v>
                </c:pt>
                <c:pt idx="276">
                  <c:v>-7.1110576344602827E-2</c:v>
                </c:pt>
                <c:pt idx="277">
                  <c:v>-6.2627842618216079E-2</c:v>
                </c:pt>
                <c:pt idx="278">
                  <c:v>-5.6431235711706718E-2</c:v>
                </c:pt>
                <c:pt idx="279">
                  <c:v>-5.8416556371073791E-2</c:v>
                </c:pt>
                <c:pt idx="280">
                  <c:v>-0.10353748044759892</c:v>
                </c:pt>
                <c:pt idx="281">
                  <c:v>-8.7053302851641812E-2</c:v>
                </c:pt>
                <c:pt idx="282">
                  <c:v>-8.7053302851641812E-2</c:v>
                </c:pt>
                <c:pt idx="283">
                  <c:v>-8.7053302851641812E-2</c:v>
                </c:pt>
                <c:pt idx="284">
                  <c:v>-0.11418601852965882</c:v>
                </c:pt>
                <c:pt idx="285">
                  <c:v>-0.11346408374443451</c:v>
                </c:pt>
                <c:pt idx="286">
                  <c:v>-0.12627842618216767</c:v>
                </c:pt>
                <c:pt idx="287">
                  <c:v>-0.1310311635182283</c:v>
                </c:pt>
                <c:pt idx="288">
                  <c:v>-0.11653230658163816</c:v>
                </c:pt>
                <c:pt idx="289">
                  <c:v>-0.16183371435446936</c:v>
                </c:pt>
                <c:pt idx="290">
                  <c:v>-0.16333774515702004</c:v>
                </c:pt>
                <c:pt idx="291">
                  <c:v>-0.15990855492720424</c:v>
                </c:pt>
                <c:pt idx="292">
                  <c:v>-0.15533630128744957</c:v>
                </c:pt>
                <c:pt idx="293">
                  <c:v>-0.14883888822043001</c:v>
                </c:pt>
                <c:pt idx="294">
                  <c:v>-0.18060401877030374</c:v>
                </c:pt>
                <c:pt idx="295">
                  <c:v>-0.18517627241005818</c:v>
                </c:pt>
                <c:pt idx="296">
                  <c:v>-0.17988208398507921</c:v>
                </c:pt>
                <c:pt idx="297">
                  <c:v>-0.18974852604981263</c:v>
                </c:pt>
                <c:pt idx="298">
                  <c:v>-0.20647334857417798</c:v>
                </c:pt>
                <c:pt idx="299">
                  <c:v>-0.22434123450848187</c:v>
                </c:pt>
                <c:pt idx="300">
                  <c:v>-0.2205510768860538</c:v>
                </c:pt>
                <c:pt idx="301">
                  <c:v>-0.21561785585368698</c:v>
                </c:pt>
                <c:pt idx="302">
                  <c:v>-0.20887979785825916</c:v>
                </c:pt>
                <c:pt idx="303">
                  <c:v>-0.19317771627962832</c:v>
                </c:pt>
                <c:pt idx="304">
                  <c:v>-0.18409337023222128</c:v>
                </c:pt>
                <c:pt idx="305">
                  <c:v>-0.18060401877030341</c:v>
                </c:pt>
                <c:pt idx="306">
                  <c:v>-0.16032968355191801</c:v>
                </c:pt>
                <c:pt idx="307">
                  <c:v>-0.14155937913608374</c:v>
                </c:pt>
                <c:pt idx="308">
                  <c:v>-0.14155937913608374</c:v>
                </c:pt>
                <c:pt idx="309">
                  <c:v>-0.17693418361207935</c:v>
                </c:pt>
                <c:pt idx="310">
                  <c:v>-0.1698351582240395</c:v>
                </c:pt>
                <c:pt idx="311">
                  <c:v>-0.19335819997593451</c:v>
                </c:pt>
                <c:pt idx="312">
                  <c:v>-0.19028997713873097</c:v>
                </c:pt>
                <c:pt idx="313">
                  <c:v>-0.17861869811093656</c:v>
                </c:pt>
                <c:pt idx="314">
                  <c:v>-0.17061725424136598</c:v>
                </c:pt>
                <c:pt idx="315">
                  <c:v>-0.15984839369510195</c:v>
                </c:pt>
                <c:pt idx="316">
                  <c:v>-0.1509445313440011</c:v>
                </c:pt>
                <c:pt idx="317">
                  <c:v>-0.1603898447840203</c:v>
                </c:pt>
                <c:pt idx="318">
                  <c:v>-0.15383227048489867</c:v>
                </c:pt>
                <c:pt idx="319">
                  <c:v>-0.14053663819034923</c:v>
                </c:pt>
                <c:pt idx="320">
                  <c:v>-0.14781614727469528</c:v>
                </c:pt>
                <c:pt idx="321">
                  <c:v>-0.16869209481410097</c:v>
                </c:pt>
                <c:pt idx="322">
                  <c:v>-0.15834436289255116</c:v>
                </c:pt>
                <c:pt idx="323">
                  <c:v>-0.13018890626879942</c:v>
                </c:pt>
                <c:pt idx="324">
                  <c:v>-0.11460714715437292</c:v>
                </c:pt>
                <c:pt idx="325">
                  <c:v>-0.10931295872939384</c:v>
                </c:pt>
                <c:pt idx="326">
                  <c:v>-9.7160389844783146E-2</c:v>
                </c:pt>
                <c:pt idx="327">
                  <c:v>-8.8797978582600301E-2</c:v>
                </c:pt>
                <c:pt idx="328">
                  <c:v>-0.10714715437372069</c:v>
                </c:pt>
                <c:pt idx="329">
                  <c:v>-9.9326194200456186E-2</c:v>
                </c:pt>
                <c:pt idx="330">
                  <c:v>-0.10949344242569992</c:v>
                </c:pt>
                <c:pt idx="331">
                  <c:v>-9.9506677896762374E-2</c:v>
                </c:pt>
                <c:pt idx="332">
                  <c:v>-0.10299602935868046</c:v>
                </c:pt>
                <c:pt idx="333">
                  <c:v>-0.10696667067741461</c:v>
                </c:pt>
                <c:pt idx="334">
                  <c:v>-0.10004812898568072</c:v>
                </c:pt>
                <c:pt idx="335">
                  <c:v>-0.11761520875947451</c:v>
                </c:pt>
                <c:pt idx="336">
                  <c:v>-0.11358440620863819</c:v>
                </c:pt>
                <c:pt idx="337">
                  <c:v>-0.13602454578269663</c:v>
                </c:pt>
                <c:pt idx="338">
                  <c:v>-0.13656599687161508</c:v>
                </c:pt>
                <c:pt idx="339">
                  <c:v>-0.15034291902298091</c:v>
                </c:pt>
                <c:pt idx="340">
                  <c:v>-0.14492840813379781</c:v>
                </c:pt>
                <c:pt idx="341">
                  <c:v>-0.11917940079412748</c:v>
                </c:pt>
                <c:pt idx="342">
                  <c:v>-0.13963421970881906</c:v>
                </c:pt>
                <c:pt idx="343">
                  <c:v>-0.13421970881963585</c:v>
                </c:pt>
                <c:pt idx="344">
                  <c:v>-0.13421970881963585</c:v>
                </c:pt>
                <c:pt idx="345">
                  <c:v>-0.14149921790398201</c:v>
                </c:pt>
                <c:pt idx="346">
                  <c:v>-0.13349777403441154</c:v>
                </c:pt>
                <c:pt idx="347">
                  <c:v>-0.15702081578630667</c:v>
                </c:pt>
                <c:pt idx="348">
                  <c:v>-0.15936710383828601</c:v>
                </c:pt>
                <c:pt idx="349">
                  <c:v>-0.16809048249308089</c:v>
                </c:pt>
                <c:pt idx="350">
                  <c:v>-0.145108891830104</c:v>
                </c:pt>
                <c:pt idx="351">
                  <c:v>-0.14402598965226732</c:v>
                </c:pt>
                <c:pt idx="352">
                  <c:v>-0.14402598965226732</c:v>
                </c:pt>
                <c:pt idx="353">
                  <c:v>-0.11917940079412748</c:v>
                </c:pt>
                <c:pt idx="354">
                  <c:v>-0.1101552159788225</c:v>
                </c:pt>
                <c:pt idx="355">
                  <c:v>-0.11141860185296526</c:v>
                </c:pt>
                <c:pt idx="356">
                  <c:v>-0.14053663819034934</c:v>
                </c:pt>
                <c:pt idx="357">
                  <c:v>-0.13000842257249334</c:v>
                </c:pt>
                <c:pt idx="358">
                  <c:v>-0.12736132836000402</c:v>
                </c:pt>
                <c:pt idx="359">
                  <c:v>-0.10889183010467984</c:v>
                </c:pt>
                <c:pt idx="360">
                  <c:v>-9.8122969558415818E-2</c:v>
                </c:pt>
                <c:pt idx="361">
                  <c:v>-9.6558777523763073E-2</c:v>
                </c:pt>
                <c:pt idx="362">
                  <c:v>-9.8122969558415818E-2</c:v>
                </c:pt>
                <c:pt idx="363">
                  <c:v>-0.10618457466008835</c:v>
                </c:pt>
                <c:pt idx="364">
                  <c:v>-9.2046685116110472E-2</c:v>
                </c:pt>
                <c:pt idx="365">
                  <c:v>-9.4573456864395777E-2</c:v>
                </c:pt>
                <c:pt idx="366">
                  <c:v>-9.2588136205028593E-2</c:v>
                </c:pt>
                <c:pt idx="367">
                  <c:v>-6.4673324509685215E-2</c:v>
                </c:pt>
                <c:pt idx="368">
                  <c:v>-7.0749608951990561E-2</c:v>
                </c:pt>
                <c:pt idx="369">
                  <c:v>-6.6057032848031993E-2</c:v>
                </c:pt>
                <c:pt idx="370">
                  <c:v>-7.6464926001683975E-2</c:v>
                </c:pt>
                <c:pt idx="371">
                  <c:v>-7.447960534231679E-2</c:v>
                </c:pt>
                <c:pt idx="372">
                  <c:v>-7.447960534231679E-2</c:v>
                </c:pt>
                <c:pt idx="373">
                  <c:v>-9.6859583684273276E-2</c:v>
                </c:pt>
                <c:pt idx="374">
                  <c:v>-0.10474070508963973</c:v>
                </c:pt>
                <c:pt idx="375">
                  <c:v>-0.10474070508963973</c:v>
                </c:pt>
                <c:pt idx="376">
                  <c:v>-0.11713391890265856</c:v>
                </c:pt>
                <c:pt idx="377">
                  <c:v>-0.1119600529418836</c:v>
                </c:pt>
                <c:pt idx="378">
                  <c:v>-8.8316688725784465E-2</c:v>
                </c:pt>
                <c:pt idx="379">
                  <c:v>-8.1638791962458712E-2</c:v>
                </c:pt>
                <c:pt idx="380">
                  <c:v>-9.3731199614967564E-2</c:v>
                </c:pt>
                <c:pt idx="381">
                  <c:v>-7.9472987606785672E-2</c:v>
                </c:pt>
                <c:pt idx="382">
                  <c:v>-7.2193478522439514E-2</c:v>
                </c:pt>
                <c:pt idx="383">
                  <c:v>-7.2734929611357857E-2</c:v>
                </c:pt>
                <c:pt idx="384">
                  <c:v>-7.0027674166766252E-2</c:v>
                </c:pt>
                <c:pt idx="385">
                  <c:v>-8.3383467693417757E-2</c:v>
                </c:pt>
                <c:pt idx="386">
                  <c:v>-7.7487666947418488E-2</c:v>
                </c:pt>
                <c:pt idx="387">
                  <c:v>-7.6464926001683975E-2</c:v>
                </c:pt>
                <c:pt idx="388">
                  <c:v>-6.6297677776440245E-2</c:v>
                </c:pt>
                <c:pt idx="389">
                  <c:v>-7.1471543737215093E-2</c:v>
                </c:pt>
                <c:pt idx="390">
                  <c:v>-6.3289616171338547E-2</c:v>
                </c:pt>
                <c:pt idx="391">
                  <c:v>-4.0849476597279888E-2</c:v>
                </c:pt>
                <c:pt idx="392">
                  <c:v>-3.6397545421729571E-2</c:v>
                </c:pt>
                <c:pt idx="393">
                  <c:v>-3.2306581638791299E-2</c:v>
                </c:pt>
                <c:pt idx="394">
                  <c:v>-3.3750451209239918E-2</c:v>
                </c:pt>
                <c:pt idx="395">
                  <c:v>-2.9479003729995679E-2</c:v>
                </c:pt>
                <c:pt idx="396">
                  <c:v>-9.866442064732639E-3</c:v>
                </c:pt>
                <c:pt idx="397">
                  <c:v>2.0514980146794093E-2</c:v>
                </c:pt>
                <c:pt idx="398">
                  <c:v>1.7867885934304661E-2</c:v>
                </c:pt>
                <c:pt idx="399">
                  <c:v>1.0949344242570769E-2</c:v>
                </c:pt>
                <c:pt idx="400">
                  <c:v>1.7206112381182415E-2</c:v>
                </c:pt>
                <c:pt idx="401">
                  <c:v>9.8062808326322415E-3</c:v>
                </c:pt>
                <c:pt idx="402">
                  <c:v>9.7461196005304007E-3</c:v>
                </c:pt>
                <c:pt idx="403">
                  <c:v>-9.3851522079163585E-3</c:v>
                </c:pt>
                <c:pt idx="404">
                  <c:v>-1.5942726507038096E-2</c:v>
                </c:pt>
                <c:pt idx="405">
                  <c:v>-1.8950788112139794E-2</c:v>
                </c:pt>
                <c:pt idx="406">
                  <c:v>5.1137047286735626E-3</c:v>
                </c:pt>
                <c:pt idx="407">
                  <c:v>0</c:v>
                </c:pt>
                <c:pt idx="408">
                  <c:v>7.2795090843469357E-3</c:v>
                </c:pt>
                <c:pt idx="409">
                  <c:v>2.8335940320058706E-2</c:v>
                </c:pt>
                <c:pt idx="410">
                  <c:v>2.8335940320058706E-2</c:v>
                </c:pt>
                <c:pt idx="411">
                  <c:v>4.48201179160157E-2</c:v>
                </c:pt>
                <c:pt idx="412">
                  <c:v>2.9960293586813513E-2</c:v>
                </c:pt>
                <c:pt idx="413">
                  <c:v>2.7794489231140362E-2</c:v>
                </c:pt>
                <c:pt idx="414">
                  <c:v>1.5581759114427607E-2</c:v>
                </c:pt>
                <c:pt idx="415">
                  <c:v>1.732643484538654E-2</c:v>
                </c:pt>
                <c:pt idx="416">
                  <c:v>3.43520635302621E-2</c:v>
                </c:pt>
                <c:pt idx="417">
                  <c:v>1.8589820719529193E-2</c:v>
                </c:pt>
                <c:pt idx="418">
                  <c:v>2.1236914932018625E-2</c:v>
                </c:pt>
                <c:pt idx="419">
                  <c:v>-8.1819275658757684E-3</c:v>
                </c:pt>
                <c:pt idx="420">
                  <c:v>4.7527373360611858E-3</c:v>
                </c:pt>
                <c:pt idx="421">
                  <c:v>1.6724822524365912E-2</c:v>
                </c:pt>
                <c:pt idx="422">
                  <c:v>2.7734327999038078E-2</c:v>
                </c:pt>
                <c:pt idx="423">
                  <c:v>1.2272891348815484E-2</c:v>
                </c:pt>
                <c:pt idx="424">
                  <c:v>2.2861268198779428E-3</c:v>
                </c:pt>
                <c:pt idx="425">
                  <c:v>1.0949344242570769E-2</c:v>
                </c:pt>
                <c:pt idx="426">
                  <c:v>1.5401275418121196E-2</c:v>
                </c:pt>
                <c:pt idx="427">
                  <c:v>1.3415954758754234E-2</c:v>
                </c:pt>
                <c:pt idx="428">
                  <c:v>1.9432077968957628E-2</c:v>
                </c:pt>
                <c:pt idx="429">
                  <c:v>2.8817230176874986E-2</c:v>
                </c:pt>
                <c:pt idx="430">
                  <c:v>3.3630128745037791E-2</c:v>
                </c:pt>
                <c:pt idx="431">
                  <c:v>3.5555288172302912E-2</c:v>
                </c:pt>
                <c:pt idx="432">
                  <c:v>3.5555288172302912E-2</c:v>
                </c:pt>
                <c:pt idx="433">
                  <c:v>3.5555288172302912E-2</c:v>
                </c:pt>
                <c:pt idx="434">
                  <c:v>5.631091324750459E-2</c:v>
                </c:pt>
                <c:pt idx="435">
                  <c:v>5.9800264709422457E-2</c:v>
                </c:pt>
                <c:pt idx="436">
                  <c:v>7.0087835398870091E-2</c:v>
                </c:pt>
                <c:pt idx="437">
                  <c:v>7.0087835398870091E-2</c:v>
                </c:pt>
                <c:pt idx="438">
                  <c:v>6.9185416917339815E-2</c:v>
                </c:pt>
                <c:pt idx="439">
                  <c:v>9.1505234027194016E-2</c:v>
                </c:pt>
                <c:pt idx="440">
                  <c:v>9.8243292022621942E-2</c:v>
                </c:pt>
                <c:pt idx="441">
                  <c:v>8.8136205029480497E-2</c:v>
                </c:pt>
                <c:pt idx="442">
                  <c:v>9.3310070990255456E-2</c:v>
                </c:pt>
                <c:pt idx="443">
                  <c:v>0.11478763085068167</c:v>
                </c:pt>
                <c:pt idx="444">
                  <c:v>0.1251955240043332</c:v>
                </c:pt>
                <c:pt idx="445">
                  <c:v>0.12958729394778179</c:v>
                </c:pt>
                <c:pt idx="446">
                  <c:v>0.13915292985200511</c:v>
                </c:pt>
                <c:pt idx="447">
                  <c:v>0.13915292985200511</c:v>
                </c:pt>
                <c:pt idx="448">
                  <c:v>0.12922632655516941</c:v>
                </c:pt>
                <c:pt idx="449">
                  <c:v>0.13367825773071984</c:v>
                </c:pt>
                <c:pt idx="450">
                  <c:v>0.13313680664180172</c:v>
                </c:pt>
                <c:pt idx="451">
                  <c:v>0.12284923595235386</c:v>
                </c:pt>
                <c:pt idx="452">
                  <c:v>0.12742148959210864</c:v>
                </c:pt>
                <c:pt idx="453">
                  <c:v>0.14342437733124935</c:v>
                </c:pt>
                <c:pt idx="454">
                  <c:v>0.16363855131753247</c:v>
                </c:pt>
                <c:pt idx="455">
                  <c:v>0.16183371435447147</c:v>
                </c:pt>
                <c:pt idx="456">
                  <c:v>0.17302370352544982</c:v>
                </c:pt>
                <c:pt idx="457">
                  <c:v>0.16273613283600219</c:v>
                </c:pt>
                <c:pt idx="458">
                  <c:v>0.14396582842016792</c:v>
                </c:pt>
                <c:pt idx="459">
                  <c:v>0.14799663097100413</c:v>
                </c:pt>
                <c:pt idx="460">
                  <c:v>0.16700758031524665</c:v>
                </c:pt>
                <c:pt idx="461">
                  <c:v>0.16081097340873729</c:v>
                </c:pt>
                <c:pt idx="462">
                  <c:v>0.13770906028155649</c:v>
                </c:pt>
                <c:pt idx="463">
                  <c:v>0.12423294429070086</c:v>
                </c:pt>
                <c:pt idx="464">
                  <c:v>9.5897003970643047E-2</c:v>
                </c:pt>
                <c:pt idx="465">
                  <c:v>8.464685356756263E-2</c:v>
                </c:pt>
                <c:pt idx="466">
                  <c:v>4.9993983876791326E-2</c:v>
                </c:pt>
                <c:pt idx="467">
                  <c:v>5.1618337143546356E-2</c:v>
                </c:pt>
                <c:pt idx="468">
                  <c:v>5.0535434965709669E-2</c:v>
                </c:pt>
                <c:pt idx="469">
                  <c:v>7.6886054626400302E-2</c:v>
                </c:pt>
                <c:pt idx="470">
                  <c:v>8.8617494886296777E-2</c:v>
                </c:pt>
                <c:pt idx="471">
                  <c:v>8.8617494886296777E-2</c:v>
                </c:pt>
                <c:pt idx="472">
                  <c:v>8.8617494886296777E-2</c:v>
                </c:pt>
                <c:pt idx="473">
                  <c:v>9.9627000360968943E-2</c:v>
                </c:pt>
                <c:pt idx="474">
                  <c:v>9.7701840933703821E-2</c:v>
                </c:pt>
                <c:pt idx="475">
                  <c:v>0.11707375767055872</c:v>
                </c:pt>
                <c:pt idx="476">
                  <c:v>0.13097100228612879</c:v>
                </c:pt>
                <c:pt idx="477">
                  <c:v>0.13734809288894434</c:v>
                </c:pt>
                <c:pt idx="478">
                  <c:v>0.12134520514980318</c:v>
                </c:pt>
                <c:pt idx="479">
                  <c:v>9.6979906148479733E-2</c:v>
                </c:pt>
                <c:pt idx="480">
                  <c:v>8.5428949584889224E-2</c:v>
                </c:pt>
                <c:pt idx="481">
                  <c:v>9.0061364456745618E-2</c:v>
                </c:pt>
                <c:pt idx="482">
                  <c:v>0.11352424497653857</c:v>
                </c:pt>
                <c:pt idx="483">
                  <c:v>0.11406569606545691</c:v>
                </c:pt>
                <c:pt idx="484">
                  <c:v>8.8256527493684178E-2</c:v>
                </c:pt>
                <c:pt idx="485">
                  <c:v>7.0147996630972154E-2</c:v>
                </c:pt>
                <c:pt idx="486">
                  <c:v>0.10389844784021318</c:v>
                </c:pt>
                <c:pt idx="487">
                  <c:v>9.2768619901336669E-2</c:v>
                </c:pt>
                <c:pt idx="488">
                  <c:v>8.2180243051378721E-2</c:v>
                </c:pt>
                <c:pt idx="489">
                  <c:v>8.6993141619541525E-2</c:v>
                </c:pt>
                <c:pt idx="490">
                  <c:v>9.108410540248002E-2</c:v>
                </c:pt>
                <c:pt idx="491">
                  <c:v>0.11177956924557964</c:v>
                </c:pt>
                <c:pt idx="492">
                  <c:v>0.10678618698111086</c:v>
                </c:pt>
                <c:pt idx="493">
                  <c:v>0.13187342076765884</c:v>
                </c:pt>
                <c:pt idx="494">
                  <c:v>0.16093129587294119</c:v>
                </c:pt>
                <c:pt idx="495">
                  <c:v>0.14540969799061654</c:v>
                </c:pt>
                <c:pt idx="496">
                  <c:v>0.17356515461436817</c:v>
                </c:pt>
                <c:pt idx="497">
                  <c:v>0.16772951510047074</c:v>
                </c:pt>
                <c:pt idx="498">
                  <c:v>0.16237516544338981</c:v>
                </c:pt>
                <c:pt idx="499">
                  <c:v>0.14685356756106516</c:v>
                </c:pt>
                <c:pt idx="500">
                  <c:v>0.1568403320900027</c:v>
                </c:pt>
                <c:pt idx="501">
                  <c:v>0.1568403320900027</c:v>
                </c:pt>
                <c:pt idx="502">
                  <c:v>0.1568403320900027</c:v>
                </c:pt>
                <c:pt idx="503">
                  <c:v>0.13133196967874072</c:v>
                </c:pt>
                <c:pt idx="504">
                  <c:v>0.12886535916255704</c:v>
                </c:pt>
                <c:pt idx="505">
                  <c:v>0.12886535916255704</c:v>
                </c:pt>
                <c:pt idx="506">
                  <c:v>0.10552280110696799</c:v>
                </c:pt>
                <c:pt idx="507">
                  <c:v>0.12964745517988363</c:v>
                </c:pt>
                <c:pt idx="508">
                  <c:v>0.1662856455300219</c:v>
                </c:pt>
                <c:pt idx="509">
                  <c:v>0.1895078811214066</c:v>
                </c:pt>
                <c:pt idx="510">
                  <c:v>0.1934183612080389</c:v>
                </c:pt>
                <c:pt idx="511">
                  <c:v>0.20021658043556845</c:v>
                </c:pt>
                <c:pt idx="512">
                  <c:v>0.1800625676813874</c:v>
                </c:pt>
                <c:pt idx="513">
                  <c:v>0.18559740103477451</c:v>
                </c:pt>
                <c:pt idx="514">
                  <c:v>0.22049091565395385</c:v>
                </c:pt>
                <c:pt idx="515">
                  <c:v>0.21802430513777038</c:v>
                </c:pt>
                <c:pt idx="516">
                  <c:v>0.21928769101191303</c:v>
                </c:pt>
                <c:pt idx="517">
                  <c:v>0.22355913849115749</c:v>
                </c:pt>
                <c:pt idx="518">
                  <c:v>0.20677415473469019</c:v>
                </c:pt>
                <c:pt idx="519">
                  <c:v>0.21303092287330161</c:v>
                </c:pt>
                <c:pt idx="520">
                  <c:v>0.21549753338948485</c:v>
                </c:pt>
                <c:pt idx="521">
                  <c:v>0.21393334135483211</c:v>
                </c:pt>
                <c:pt idx="522">
                  <c:v>0.22229575261701484</c:v>
                </c:pt>
                <c:pt idx="523">
                  <c:v>0.22229575261701484</c:v>
                </c:pt>
                <c:pt idx="524">
                  <c:v>0.21086511851762868</c:v>
                </c:pt>
                <c:pt idx="525">
                  <c:v>0.21976898086872931</c:v>
                </c:pt>
                <c:pt idx="526">
                  <c:v>0.24281073276380849</c:v>
                </c:pt>
                <c:pt idx="527">
                  <c:v>0.26079894116231639</c:v>
                </c:pt>
                <c:pt idx="528">
                  <c:v>0.23107929250391179</c:v>
                </c:pt>
                <c:pt idx="529">
                  <c:v>0.26819877271086634</c:v>
                </c:pt>
                <c:pt idx="530">
                  <c:v>0.27253038142221286</c:v>
                </c:pt>
                <c:pt idx="531">
                  <c:v>0.26122006978703038</c:v>
                </c:pt>
                <c:pt idx="532">
                  <c:v>0.26675490314041772</c:v>
                </c:pt>
                <c:pt idx="533">
                  <c:v>0.27349296113584542</c:v>
                </c:pt>
                <c:pt idx="534">
                  <c:v>0.27692215136566145</c:v>
                </c:pt>
                <c:pt idx="535">
                  <c:v>0.27710263506196764</c:v>
                </c:pt>
                <c:pt idx="536">
                  <c:v>0.27349296113584542</c:v>
                </c:pt>
                <c:pt idx="537">
                  <c:v>0.29099987967753727</c:v>
                </c:pt>
                <c:pt idx="538">
                  <c:v>0.29099987967753727</c:v>
                </c:pt>
                <c:pt idx="539">
                  <c:v>0.28191553363013044</c:v>
                </c:pt>
                <c:pt idx="540">
                  <c:v>0.26170135964384711</c:v>
                </c:pt>
                <c:pt idx="541">
                  <c:v>0.21122608591024106</c:v>
                </c:pt>
                <c:pt idx="542">
                  <c:v>0.21122608591024106</c:v>
                </c:pt>
                <c:pt idx="543">
                  <c:v>0.19071110576344741</c:v>
                </c:pt>
                <c:pt idx="544">
                  <c:v>0.2171218866562401</c:v>
                </c:pt>
                <c:pt idx="545">
                  <c:v>0.1962459391168343</c:v>
                </c:pt>
                <c:pt idx="546">
                  <c:v>0.17428708939959203</c:v>
                </c:pt>
                <c:pt idx="547">
                  <c:v>0.15539646251955386</c:v>
                </c:pt>
                <c:pt idx="548">
                  <c:v>0.1691132234388173</c:v>
                </c:pt>
                <c:pt idx="549">
                  <c:v>0.15503549512694148</c:v>
                </c:pt>
                <c:pt idx="550">
                  <c:v>0.17681386114787778</c:v>
                </c:pt>
                <c:pt idx="551">
                  <c:v>0.1730237035254496</c:v>
                </c:pt>
                <c:pt idx="552">
                  <c:v>0.17946095536036721</c:v>
                </c:pt>
                <c:pt idx="553">
                  <c:v>0.1839730477680197</c:v>
                </c:pt>
                <c:pt idx="554">
                  <c:v>0.18842497894357013</c:v>
                </c:pt>
                <c:pt idx="555">
                  <c:v>0.19143304054867172</c:v>
                </c:pt>
                <c:pt idx="556">
                  <c:v>0.15858500782096163</c:v>
                </c:pt>
                <c:pt idx="557">
                  <c:v>0.15858500782096163</c:v>
                </c:pt>
                <c:pt idx="558">
                  <c:v>0.15948742630249213</c:v>
                </c:pt>
                <c:pt idx="559">
                  <c:v>0.17392612200698032</c:v>
                </c:pt>
                <c:pt idx="560">
                  <c:v>0.17091806040187851</c:v>
                </c:pt>
                <c:pt idx="561">
                  <c:v>0.22518349175791297</c:v>
                </c:pt>
                <c:pt idx="562">
                  <c:v>0.21627962940681189</c:v>
                </c:pt>
                <c:pt idx="563">
                  <c:v>0.26001684514499024</c:v>
                </c:pt>
                <c:pt idx="564">
                  <c:v>0.29990374202863834</c:v>
                </c:pt>
                <c:pt idx="565">
                  <c:v>0.31217663337745338</c:v>
                </c:pt>
                <c:pt idx="566">
                  <c:v>0.32469016965467601</c:v>
                </c:pt>
                <c:pt idx="567">
                  <c:v>0.32469016965467601</c:v>
                </c:pt>
                <c:pt idx="568">
                  <c:v>0.32450968595836982</c:v>
                </c:pt>
                <c:pt idx="569">
                  <c:v>0.32450968595836982</c:v>
                </c:pt>
                <c:pt idx="570">
                  <c:v>0.3030922873300459</c:v>
                </c:pt>
                <c:pt idx="571">
                  <c:v>0.31843340151606458</c:v>
                </c:pt>
                <c:pt idx="572">
                  <c:v>0.31933581999759508</c:v>
                </c:pt>
                <c:pt idx="573">
                  <c:v>0.32517145951149229</c:v>
                </c:pt>
                <c:pt idx="574">
                  <c:v>0.25815184694982696</c:v>
                </c:pt>
                <c:pt idx="575">
                  <c:v>0.26308506798219367</c:v>
                </c:pt>
                <c:pt idx="576">
                  <c:v>0.2742750571531718</c:v>
                </c:pt>
                <c:pt idx="577">
                  <c:v>0.22181446276019856</c:v>
                </c:pt>
                <c:pt idx="578">
                  <c:v>0.22343881602695359</c:v>
                </c:pt>
                <c:pt idx="579">
                  <c:v>0.2342076765732175</c:v>
                </c:pt>
                <c:pt idx="580">
                  <c:v>0.24311153892431814</c:v>
                </c:pt>
                <c:pt idx="581">
                  <c:v>0.24347250631693029</c:v>
                </c:pt>
                <c:pt idx="582">
                  <c:v>0.23673444832150237</c:v>
                </c:pt>
                <c:pt idx="583">
                  <c:v>0.24822524365299081</c:v>
                </c:pt>
                <c:pt idx="584">
                  <c:v>0.26242329442907097</c:v>
                </c:pt>
                <c:pt idx="585">
                  <c:v>0.26807845024666199</c:v>
                </c:pt>
                <c:pt idx="586">
                  <c:v>0.25129346649019468</c:v>
                </c:pt>
                <c:pt idx="587">
                  <c:v>0.27758392491878348</c:v>
                </c:pt>
                <c:pt idx="588">
                  <c:v>0.2526170135964394</c:v>
                </c:pt>
                <c:pt idx="589">
                  <c:v>0.23258332330646225</c:v>
                </c:pt>
                <c:pt idx="590">
                  <c:v>0.25622668752256139</c:v>
                </c:pt>
                <c:pt idx="591">
                  <c:v>0.24768379256407269</c:v>
                </c:pt>
                <c:pt idx="592">
                  <c:v>0.25712910600409211</c:v>
                </c:pt>
                <c:pt idx="593">
                  <c:v>0.26007700637709164</c:v>
                </c:pt>
                <c:pt idx="594">
                  <c:v>0.21988930333293366</c:v>
                </c:pt>
                <c:pt idx="595">
                  <c:v>0.21766333774515823</c:v>
                </c:pt>
                <c:pt idx="596">
                  <c:v>0.23246300084225857</c:v>
                </c:pt>
                <c:pt idx="597">
                  <c:v>0.22548429791842239</c:v>
                </c:pt>
                <c:pt idx="598">
                  <c:v>0.22103236674287197</c:v>
                </c:pt>
                <c:pt idx="599">
                  <c:v>0.18662014198050869</c:v>
                </c:pt>
                <c:pt idx="600">
                  <c:v>0.19432077968956896</c:v>
                </c:pt>
                <c:pt idx="601">
                  <c:v>0.20039706413187419</c:v>
                </c:pt>
                <c:pt idx="602">
                  <c:v>0.20430754421850672</c:v>
                </c:pt>
                <c:pt idx="603">
                  <c:v>0.21200818192756699</c:v>
                </c:pt>
                <c:pt idx="604">
                  <c:v>0.2491878233666236</c:v>
                </c:pt>
                <c:pt idx="605">
                  <c:v>0.24864637227770547</c:v>
                </c:pt>
                <c:pt idx="606">
                  <c:v>0.26501022740945857</c:v>
                </c:pt>
                <c:pt idx="607">
                  <c:v>0.2677776440861519</c:v>
                </c:pt>
                <c:pt idx="608">
                  <c:v>0.26152087594754048</c:v>
                </c:pt>
                <c:pt idx="609">
                  <c:v>0.27956924557815044</c:v>
                </c:pt>
                <c:pt idx="610">
                  <c:v>0.29322584526531204</c:v>
                </c:pt>
                <c:pt idx="611">
                  <c:v>0.28492359523523136</c:v>
                </c:pt>
                <c:pt idx="612">
                  <c:v>0.28492359523523136</c:v>
                </c:pt>
                <c:pt idx="613">
                  <c:v>0.28618698110937402</c:v>
                </c:pt>
                <c:pt idx="614">
                  <c:v>0.26501022740945857</c:v>
                </c:pt>
                <c:pt idx="615">
                  <c:v>0.24756347009986879</c:v>
                </c:pt>
                <c:pt idx="616">
                  <c:v>0.24720250270725663</c:v>
                </c:pt>
                <c:pt idx="617">
                  <c:v>0.24329202262062433</c:v>
                </c:pt>
                <c:pt idx="618">
                  <c:v>0.27451570208157983</c:v>
                </c:pt>
                <c:pt idx="619">
                  <c:v>0.29515100469257738</c:v>
                </c:pt>
                <c:pt idx="620">
                  <c:v>0.26266393935747923</c:v>
                </c:pt>
                <c:pt idx="621">
                  <c:v>0.26946215858500899</c:v>
                </c:pt>
                <c:pt idx="622">
                  <c:v>0.26777764408615212</c:v>
                </c:pt>
                <c:pt idx="623">
                  <c:v>0.28456262784261943</c:v>
                </c:pt>
                <c:pt idx="624">
                  <c:v>0.30634099386355551</c:v>
                </c:pt>
                <c:pt idx="625">
                  <c:v>0.29803874383347484</c:v>
                </c:pt>
                <c:pt idx="626">
                  <c:v>0.30658163879196354</c:v>
                </c:pt>
                <c:pt idx="627">
                  <c:v>0.33052580916857277</c:v>
                </c:pt>
                <c:pt idx="628">
                  <c:v>0.33052580916857277</c:v>
                </c:pt>
                <c:pt idx="629">
                  <c:v>0.32114065696065541</c:v>
                </c:pt>
                <c:pt idx="630">
                  <c:v>0.33130790518589892</c:v>
                </c:pt>
                <c:pt idx="631">
                  <c:v>0.35212369149320266</c:v>
                </c:pt>
                <c:pt idx="632">
                  <c:v>0.35212369149320266</c:v>
                </c:pt>
                <c:pt idx="633">
                  <c:v>0.38870172061123909</c:v>
                </c:pt>
                <c:pt idx="634">
                  <c:v>0.41048008663217495</c:v>
                </c:pt>
                <c:pt idx="635">
                  <c:v>0.37209722055107752</c:v>
                </c:pt>
                <c:pt idx="636">
                  <c:v>0.37227770424738371</c:v>
                </c:pt>
                <c:pt idx="637">
                  <c:v>0.37119480206954703</c:v>
                </c:pt>
                <c:pt idx="638">
                  <c:v>0.38334737095415794</c:v>
                </c:pt>
                <c:pt idx="639">
                  <c:v>0.35037901576224373</c:v>
                </c:pt>
                <c:pt idx="640">
                  <c:v>0.30940921670075894</c:v>
                </c:pt>
                <c:pt idx="641">
                  <c:v>0.31626759716039055</c:v>
                </c:pt>
                <c:pt idx="642">
                  <c:v>0.32420887979785928</c:v>
                </c:pt>
                <c:pt idx="643">
                  <c:v>0.32697629647455284</c:v>
                </c:pt>
                <c:pt idx="644">
                  <c:v>0.32697629647455284</c:v>
                </c:pt>
                <c:pt idx="645">
                  <c:v>0.2706052219949473</c:v>
                </c:pt>
                <c:pt idx="646">
                  <c:v>0.28113343761280318</c:v>
                </c:pt>
                <c:pt idx="647">
                  <c:v>0.28263746841535409</c:v>
                </c:pt>
                <c:pt idx="648">
                  <c:v>0.22843219829142192</c:v>
                </c:pt>
                <c:pt idx="649">
                  <c:v>0.23565154614366612</c:v>
                </c:pt>
                <c:pt idx="650">
                  <c:v>0.24509685958368532</c:v>
                </c:pt>
                <c:pt idx="651">
                  <c:v>0.24990975815184768</c:v>
                </c:pt>
                <c:pt idx="652">
                  <c:v>0.23968234869450189</c:v>
                </c:pt>
                <c:pt idx="653">
                  <c:v>0.22379978341956508</c:v>
                </c:pt>
                <c:pt idx="654">
                  <c:v>0.2077367344483223</c:v>
                </c:pt>
                <c:pt idx="655">
                  <c:v>0.17777644086150968</c:v>
                </c:pt>
                <c:pt idx="656">
                  <c:v>0.16760919263626595</c:v>
                </c:pt>
                <c:pt idx="657">
                  <c:v>0.16682709661893935</c:v>
                </c:pt>
                <c:pt idx="658">
                  <c:v>0.15040308025508442</c:v>
                </c:pt>
                <c:pt idx="659">
                  <c:v>0.14041631572614666</c:v>
                </c:pt>
                <c:pt idx="660">
                  <c:v>0.1220671399350266</c:v>
                </c:pt>
                <c:pt idx="661">
                  <c:v>0.11304295511972162</c:v>
                </c:pt>
                <c:pt idx="662">
                  <c:v>0.10804957285525307</c:v>
                </c:pt>
                <c:pt idx="663">
                  <c:v>2.9779809890507325E-2</c:v>
                </c:pt>
                <c:pt idx="664">
                  <c:v>4.0849476597281553E-2</c:v>
                </c:pt>
                <c:pt idx="665">
                  <c:v>4.5301407772831981E-2</c:v>
                </c:pt>
                <c:pt idx="666">
                  <c:v>4.5301407772831981E-2</c:v>
                </c:pt>
                <c:pt idx="667">
                  <c:v>5.4867043677055305E-2</c:v>
                </c:pt>
                <c:pt idx="668">
                  <c:v>-1.4619179400793492E-2</c:v>
                </c:pt>
                <c:pt idx="669">
                  <c:v>7.45999278065268E-3</c:v>
                </c:pt>
                <c:pt idx="670">
                  <c:v>7.45999278065268E-3</c:v>
                </c:pt>
                <c:pt idx="671">
                  <c:v>-7.0147996630970599E-2</c:v>
                </c:pt>
                <c:pt idx="672">
                  <c:v>-4.7828179521115954E-2</c:v>
                </c:pt>
                <c:pt idx="673">
                  <c:v>-4.9151726627360781E-2</c:v>
                </c:pt>
                <c:pt idx="674">
                  <c:v>-7.2554445915051891E-2</c:v>
                </c:pt>
                <c:pt idx="675">
                  <c:v>-5.1137047286727966E-2</c:v>
                </c:pt>
                <c:pt idx="676">
                  <c:v>-6.0762844423053353E-2</c:v>
                </c:pt>
                <c:pt idx="677">
                  <c:v>-2.3523041751894569E-2</c:v>
                </c:pt>
                <c:pt idx="678">
                  <c:v>-1.7988208398507677E-2</c:v>
                </c:pt>
                <c:pt idx="679">
                  <c:v>-2.4605943929731366E-2</c:v>
                </c:pt>
                <c:pt idx="680">
                  <c:v>-5.0415112501503545E-2</c:v>
                </c:pt>
                <c:pt idx="681">
                  <c:v>-2.9779809890506104E-2</c:v>
                </c:pt>
                <c:pt idx="682">
                  <c:v>-5.9439297316808748E-2</c:v>
                </c:pt>
                <c:pt idx="683">
                  <c:v>-4.7527373360606195E-2</c:v>
                </c:pt>
                <c:pt idx="684">
                  <c:v>-5.6491396943809113E-2</c:v>
                </c:pt>
                <c:pt idx="685">
                  <c:v>-2.9659487426302422E-2</c:v>
                </c:pt>
                <c:pt idx="686">
                  <c:v>-5.4626398748646388E-2</c:v>
                </c:pt>
                <c:pt idx="687">
                  <c:v>-7.7968956804235323E-2</c:v>
                </c:pt>
                <c:pt idx="688">
                  <c:v>-0.14408615088437005</c:v>
                </c:pt>
                <c:pt idx="689">
                  <c:v>-0.115208759475394</c:v>
                </c:pt>
                <c:pt idx="690">
                  <c:v>-0.15732162194681742</c:v>
                </c:pt>
                <c:pt idx="691">
                  <c:v>-0.16261581037179629</c:v>
                </c:pt>
                <c:pt idx="692">
                  <c:v>-0.21880640115509553</c:v>
                </c:pt>
                <c:pt idx="693">
                  <c:v>-0.21880640115509553</c:v>
                </c:pt>
                <c:pt idx="694">
                  <c:v>-0.21880640115509553</c:v>
                </c:pt>
                <c:pt idx="695">
                  <c:v>-0.18060401877030441</c:v>
                </c:pt>
                <c:pt idx="696">
                  <c:v>-0.16736854770785692</c:v>
                </c:pt>
                <c:pt idx="697">
                  <c:v>-0.16592467813740819</c:v>
                </c:pt>
                <c:pt idx="698">
                  <c:v>-0.16592467813740819</c:v>
                </c:pt>
                <c:pt idx="699">
                  <c:v>-0.14516905306220673</c:v>
                </c:pt>
                <c:pt idx="700">
                  <c:v>-0.13506196606906518</c:v>
                </c:pt>
                <c:pt idx="701">
                  <c:v>-0.11911923956202641</c:v>
                </c:pt>
                <c:pt idx="702">
                  <c:v>-0.10883166887257867</c:v>
                </c:pt>
                <c:pt idx="703">
                  <c:v>-8.566959451329581E-2</c:v>
                </c:pt>
                <c:pt idx="704">
                  <c:v>-3.832270484899547E-2</c:v>
                </c:pt>
                <c:pt idx="705">
                  <c:v>-3.4171579833955246E-2</c:v>
                </c:pt>
                <c:pt idx="706">
                  <c:v>-5.2520755625075299E-2</c:v>
                </c:pt>
                <c:pt idx="707">
                  <c:v>-7.2674768379256682E-2</c:v>
                </c:pt>
                <c:pt idx="708">
                  <c:v>-4.3616893273974555E-2</c:v>
                </c:pt>
                <c:pt idx="709">
                  <c:v>-3.9646251955240519E-2</c:v>
                </c:pt>
                <c:pt idx="710">
                  <c:v>-4.4218505594994961E-2</c:v>
                </c:pt>
                <c:pt idx="711">
                  <c:v>-1.3536277222957915E-2</c:v>
                </c:pt>
                <c:pt idx="712">
                  <c:v>-1.3536277222957915E-2</c:v>
                </c:pt>
                <c:pt idx="713">
                  <c:v>-3.2306581638792298E-2</c:v>
                </c:pt>
                <c:pt idx="714">
                  <c:v>-3.946576825893422E-2</c:v>
                </c:pt>
                <c:pt idx="715">
                  <c:v>-3.0140777283119036E-2</c:v>
                </c:pt>
                <c:pt idx="716">
                  <c:v>-1.9913367825773465E-2</c:v>
                </c:pt>
                <c:pt idx="717">
                  <c:v>-5.0956563590422665E-2</c:v>
                </c:pt>
                <c:pt idx="718">
                  <c:v>-2.6831909517507357E-2</c:v>
                </c:pt>
                <c:pt idx="719">
                  <c:v>-1.0046925761039716E-2</c:v>
                </c:pt>
                <c:pt idx="720">
                  <c:v>-1.8108530862712358E-2</c:v>
                </c:pt>
                <c:pt idx="721">
                  <c:v>8.7233786547944447E-3</c:v>
                </c:pt>
                <c:pt idx="722">
                  <c:v>-4.030802550836543E-3</c:v>
                </c:pt>
                <c:pt idx="723">
                  <c:v>-4.030802550836543E-3</c:v>
                </c:pt>
                <c:pt idx="724">
                  <c:v>-4.030802550836543E-3</c:v>
                </c:pt>
                <c:pt idx="725">
                  <c:v>-4.030802550836543E-3</c:v>
                </c:pt>
                <c:pt idx="726">
                  <c:v>-3.7600770063771272E-2</c:v>
                </c:pt>
                <c:pt idx="727">
                  <c:v>-4.32559258813624E-2</c:v>
                </c:pt>
                <c:pt idx="728">
                  <c:v>-3.068222837203749E-2</c:v>
                </c:pt>
                <c:pt idx="729">
                  <c:v>-1.5581759114427163E-2</c:v>
                </c:pt>
                <c:pt idx="730">
                  <c:v>-6.8583804596321629E-3</c:v>
                </c:pt>
                <c:pt idx="731">
                  <c:v>1.4679340632895777E-2</c:v>
                </c:pt>
                <c:pt idx="732">
                  <c:v>1.4679340632895777E-2</c:v>
                </c:pt>
                <c:pt idx="733">
                  <c:v>2.3222235591384699E-2</c:v>
                </c:pt>
                <c:pt idx="734">
                  <c:v>3.6096739261219701E-2</c:v>
                </c:pt>
                <c:pt idx="735">
                  <c:v>3.2426904102995646E-2</c:v>
                </c:pt>
                <c:pt idx="736">
                  <c:v>3.7901576224280698E-2</c:v>
                </c:pt>
                <c:pt idx="737">
                  <c:v>5.5949945854887329E-3</c:v>
                </c:pt>
                <c:pt idx="738">
                  <c:v>6.0161232102029505E-3</c:v>
                </c:pt>
                <c:pt idx="739">
                  <c:v>3.2065936710383491E-2</c:v>
                </c:pt>
                <c:pt idx="740">
                  <c:v>3.7179641439056388E-2</c:v>
                </c:pt>
                <c:pt idx="741">
                  <c:v>1.1430634099386161E-2</c:v>
                </c:pt>
                <c:pt idx="742">
                  <c:v>2.5749007339670227E-2</c:v>
                </c:pt>
                <c:pt idx="743">
                  <c:v>2.5207556250751884E-2</c:v>
                </c:pt>
                <c:pt idx="744">
                  <c:v>1.9010949344242523E-2</c:v>
                </c:pt>
                <c:pt idx="745">
                  <c:v>2.7012393213813102E-2</c:v>
                </c:pt>
                <c:pt idx="746">
                  <c:v>1.6303693899651028E-2</c:v>
                </c:pt>
                <c:pt idx="747">
                  <c:v>2.911803633738419E-2</c:v>
                </c:pt>
                <c:pt idx="748">
                  <c:v>3.0561905907833031E-2</c:v>
                </c:pt>
                <c:pt idx="749">
                  <c:v>5.5588978462278948E-2</c:v>
                </c:pt>
                <c:pt idx="750">
                  <c:v>6.1364456744074092E-2</c:v>
                </c:pt>
                <c:pt idx="751">
                  <c:v>5.9740103477319284E-2</c:v>
                </c:pt>
                <c:pt idx="752">
                  <c:v>6.9847190470460951E-2</c:v>
                </c:pt>
                <c:pt idx="753">
                  <c:v>6.8222837203705922E-2</c:v>
                </c:pt>
                <c:pt idx="754">
                  <c:v>8.5188304656479419E-2</c:v>
                </c:pt>
                <c:pt idx="755">
                  <c:v>8.0676212248826928E-2</c:v>
                </c:pt>
                <c:pt idx="756">
                  <c:v>6.3710744796053431E-2</c:v>
                </c:pt>
                <c:pt idx="757">
                  <c:v>5.9740103477319284E-2</c:v>
                </c:pt>
                <c:pt idx="758">
                  <c:v>7.9954277463602397E-2</c:v>
                </c:pt>
                <c:pt idx="759">
                  <c:v>7.0388641559379295E-2</c:v>
                </c:pt>
                <c:pt idx="760">
                  <c:v>6.840332090001211E-2</c:v>
                </c:pt>
                <c:pt idx="761">
                  <c:v>8.3563951389724611E-2</c:v>
                </c:pt>
                <c:pt idx="762">
                  <c:v>0.10967392612200699</c:v>
                </c:pt>
                <c:pt idx="763">
                  <c:v>0.12748165082420893</c:v>
                </c:pt>
                <c:pt idx="764">
                  <c:v>0.125315846468536</c:v>
                </c:pt>
                <c:pt idx="765">
                  <c:v>0.11887859463361816</c:v>
                </c:pt>
                <c:pt idx="766">
                  <c:v>0.11887859463361816</c:v>
                </c:pt>
                <c:pt idx="767">
                  <c:v>0.15978823246300089</c:v>
                </c:pt>
                <c:pt idx="768">
                  <c:v>0.15256888461075713</c:v>
                </c:pt>
                <c:pt idx="769">
                  <c:v>0.16460113103116369</c:v>
                </c:pt>
                <c:pt idx="770">
                  <c:v>0.14673324509685992</c:v>
                </c:pt>
                <c:pt idx="771">
                  <c:v>0.15305017446757341</c:v>
                </c:pt>
                <c:pt idx="772">
                  <c:v>0.14474792443749274</c:v>
                </c:pt>
                <c:pt idx="773">
                  <c:v>0.15611839730477706</c:v>
                </c:pt>
                <c:pt idx="774">
                  <c:v>0.15034291902298191</c:v>
                </c:pt>
                <c:pt idx="775">
                  <c:v>0.15395259294910391</c:v>
                </c:pt>
                <c:pt idx="776">
                  <c:v>0.15395259294910391</c:v>
                </c:pt>
                <c:pt idx="777">
                  <c:v>0.15395259294910391</c:v>
                </c:pt>
                <c:pt idx="778">
                  <c:v>0.19408013476116004</c:v>
                </c:pt>
                <c:pt idx="779">
                  <c:v>0.18674046444471215</c:v>
                </c:pt>
                <c:pt idx="780">
                  <c:v>0.17446757309589711</c:v>
                </c:pt>
                <c:pt idx="781">
                  <c:v>0.14005534833353428</c:v>
                </c:pt>
                <c:pt idx="782">
                  <c:v>0.14366502225965627</c:v>
                </c:pt>
                <c:pt idx="783">
                  <c:v>0.15106485380820667</c:v>
                </c:pt>
                <c:pt idx="784">
                  <c:v>0.15106485380820667</c:v>
                </c:pt>
                <c:pt idx="785">
                  <c:v>0.11322343881602759</c:v>
                </c:pt>
                <c:pt idx="786">
                  <c:v>0.11556972686800693</c:v>
                </c:pt>
                <c:pt idx="787">
                  <c:v>0.12116472145349633</c:v>
                </c:pt>
                <c:pt idx="788">
                  <c:v>0.10588376849957948</c:v>
                </c:pt>
                <c:pt idx="789">
                  <c:v>0.11875827216941492</c:v>
                </c:pt>
                <c:pt idx="790">
                  <c:v>0.11129827938876269</c:v>
                </c:pt>
                <c:pt idx="791">
                  <c:v>0.11087715076404847</c:v>
                </c:pt>
                <c:pt idx="792">
                  <c:v>0.11087715076404847</c:v>
                </c:pt>
                <c:pt idx="793">
                  <c:v>0.11364456744074225</c:v>
                </c:pt>
                <c:pt idx="794">
                  <c:v>0.11869811093731286</c:v>
                </c:pt>
                <c:pt idx="795">
                  <c:v>0.13343761280231115</c:v>
                </c:pt>
                <c:pt idx="796">
                  <c:v>0.13091084105402562</c:v>
                </c:pt>
                <c:pt idx="797">
                  <c:v>0.13614486824690242</c:v>
                </c:pt>
                <c:pt idx="798">
                  <c:v>0.13470099867645358</c:v>
                </c:pt>
                <c:pt idx="799">
                  <c:v>0.10395860907231436</c:v>
                </c:pt>
                <c:pt idx="800">
                  <c:v>4.0849476597281331E-2</c:v>
                </c:pt>
                <c:pt idx="801">
                  <c:v>5.3784141499218618E-2</c:v>
                </c:pt>
                <c:pt idx="802">
                  <c:v>5.3784141499218618E-2</c:v>
                </c:pt>
                <c:pt idx="803">
                  <c:v>6.2988810010829788E-2</c:v>
                </c:pt>
                <c:pt idx="804">
                  <c:v>5.7032848032728456E-2</c:v>
                </c:pt>
                <c:pt idx="805">
                  <c:v>1.7145951149080352E-2</c:v>
                </c:pt>
                <c:pt idx="806">
                  <c:v>-3.8382866081096534E-2</c:v>
                </c:pt>
                <c:pt idx="807">
                  <c:v>-4.2894958488749024E-2</c:v>
                </c:pt>
                <c:pt idx="808">
                  <c:v>-3.8743833473708578E-2</c:v>
                </c:pt>
                <c:pt idx="809">
                  <c:v>-7.1110576344602605E-2</c:v>
                </c:pt>
                <c:pt idx="810">
                  <c:v>-5.4746721212849514E-2</c:v>
                </c:pt>
                <c:pt idx="811">
                  <c:v>-5.4746721212849514E-2</c:v>
                </c:pt>
                <c:pt idx="812">
                  <c:v>-4.2533991096136647E-2</c:v>
                </c:pt>
                <c:pt idx="813">
                  <c:v>-4.2112862471422541E-2</c:v>
                </c:pt>
                <c:pt idx="814">
                  <c:v>-8.0555889784621915E-2</c:v>
                </c:pt>
                <c:pt idx="815">
                  <c:v>-5.9679942245216111E-2</c:v>
                </c:pt>
                <c:pt idx="816">
                  <c:v>-5.558897846227806E-2</c:v>
                </c:pt>
                <c:pt idx="817">
                  <c:v>-6.6297677776440023E-2</c:v>
                </c:pt>
                <c:pt idx="818">
                  <c:v>-3.1584646853566656E-2</c:v>
                </c:pt>
                <c:pt idx="819">
                  <c:v>-3.4111418601851962E-2</c:v>
                </c:pt>
                <c:pt idx="820">
                  <c:v>2.1417398628325035E-2</c:v>
                </c:pt>
                <c:pt idx="821">
                  <c:v>2.7854650463242425E-2</c:v>
                </c:pt>
                <c:pt idx="822">
                  <c:v>3.6217061725425159E-2</c:v>
                </c:pt>
                <c:pt idx="823">
                  <c:v>3.5013837083384347E-2</c:v>
                </c:pt>
                <c:pt idx="824">
                  <c:v>6.2748165082421758E-2</c:v>
                </c:pt>
                <c:pt idx="825">
                  <c:v>6.3650583563952257E-2</c:v>
                </c:pt>
                <c:pt idx="826">
                  <c:v>4.6444471182770508E-2</c:v>
                </c:pt>
                <c:pt idx="827">
                  <c:v>4.6444471182770508E-2</c:v>
                </c:pt>
                <c:pt idx="828">
                  <c:v>6.7380579954285924E-3</c:v>
                </c:pt>
                <c:pt idx="829">
                  <c:v>2.6230297196487617E-2</c:v>
                </c:pt>
                <c:pt idx="830">
                  <c:v>2.6230297196487617E-2</c:v>
                </c:pt>
                <c:pt idx="831">
                  <c:v>2.9238358801589426E-2</c:v>
                </c:pt>
                <c:pt idx="832">
                  <c:v>3.194561424618092E-2</c:v>
                </c:pt>
                <c:pt idx="833">
                  <c:v>3.5013837083384569E-2</c:v>
                </c:pt>
                <c:pt idx="834">
                  <c:v>8.139814703405257E-2</c:v>
                </c:pt>
                <c:pt idx="835">
                  <c:v>7.7186860786910172E-2</c:v>
                </c:pt>
                <c:pt idx="836">
                  <c:v>7.7487666947420486E-2</c:v>
                </c:pt>
                <c:pt idx="837">
                  <c:v>6.6418000240646258E-2</c:v>
                </c:pt>
                <c:pt idx="838">
                  <c:v>3.1765130549874954E-2</c:v>
                </c:pt>
                <c:pt idx="839">
                  <c:v>1.7085789916978733E-2</c:v>
                </c:pt>
                <c:pt idx="840">
                  <c:v>-9.6859583684262285E-3</c:v>
                </c:pt>
                <c:pt idx="841">
                  <c:v>-3.6698351582228339E-3</c:v>
                </c:pt>
                <c:pt idx="842">
                  <c:v>4.5722536397556635E-3</c:v>
                </c:pt>
                <c:pt idx="843">
                  <c:v>1.4378534472387239E-2</c:v>
                </c:pt>
                <c:pt idx="844">
                  <c:v>-1.5040308025496829E-3</c:v>
                </c:pt>
                <c:pt idx="845">
                  <c:v>1.0227409457357339E-3</c:v>
                </c:pt>
                <c:pt idx="846">
                  <c:v>4.2112862471435086E-3</c:v>
                </c:pt>
                <c:pt idx="847">
                  <c:v>1.6183371435448235E-2</c:v>
                </c:pt>
                <c:pt idx="848">
                  <c:v>3.7299963903262068E-2</c:v>
                </c:pt>
                <c:pt idx="849">
                  <c:v>3.7299963903262068E-2</c:v>
                </c:pt>
                <c:pt idx="850">
                  <c:v>-3.5976416797014577E-2</c:v>
                </c:pt>
                <c:pt idx="851">
                  <c:v>-5.4145108891817673E-3</c:v>
                </c:pt>
                <c:pt idx="852">
                  <c:v>-2.2740945734567308E-2</c:v>
                </c:pt>
                <c:pt idx="853">
                  <c:v>-4.169173384670799E-2</c:v>
                </c:pt>
                <c:pt idx="854">
                  <c:v>-8.7113464083743208E-2</c:v>
                </c:pt>
                <c:pt idx="855">
                  <c:v>-6.1244134279868967E-2</c:v>
                </c:pt>
                <c:pt idx="856">
                  <c:v>-2.65311033569956E-2</c:v>
                </c:pt>
                <c:pt idx="857">
                  <c:v>-1.8349175791119055E-2</c:v>
                </c:pt>
                <c:pt idx="858">
                  <c:v>2.1658043556733286E-2</c:v>
                </c:pt>
                <c:pt idx="859">
                  <c:v>-1.1430634099385051E-2</c:v>
                </c:pt>
                <c:pt idx="860">
                  <c:v>-2.6290458428587349E-2</c:v>
                </c:pt>
                <c:pt idx="861">
                  <c:v>-1.9311755504751615E-2</c:v>
                </c:pt>
                <c:pt idx="862">
                  <c:v>4.4519311755517599E-3</c:v>
                </c:pt>
                <c:pt idx="863">
                  <c:v>4.2714474792455714E-3</c:v>
                </c:pt>
                <c:pt idx="864">
                  <c:v>-3.7901576224269595E-3</c:v>
                </c:pt>
                <c:pt idx="865">
                  <c:v>-9.6859583684261175E-3</c:v>
                </c:pt>
                <c:pt idx="866">
                  <c:v>-3.080255083623995E-2</c:v>
                </c:pt>
                <c:pt idx="867">
                  <c:v>-4.024786427625926E-2</c:v>
                </c:pt>
                <c:pt idx="868">
                  <c:v>-1.7206112381180416E-2</c:v>
                </c:pt>
                <c:pt idx="869">
                  <c:v>-1.9853206593659634E-3</c:v>
                </c:pt>
                <c:pt idx="870">
                  <c:v>1.4679340632897553E-2</c:v>
                </c:pt>
                <c:pt idx="871">
                  <c:v>-1.4137889543976434E-2</c:v>
                </c:pt>
                <c:pt idx="872">
                  <c:v>-1.4137889543976434E-2</c:v>
                </c:pt>
                <c:pt idx="873">
                  <c:v>-3.4893514619178001E-2</c:v>
                </c:pt>
                <c:pt idx="874">
                  <c:v>6.6177355312249109E-3</c:v>
                </c:pt>
                <c:pt idx="875">
                  <c:v>7.3396703164492205E-3</c:v>
                </c:pt>
                <c:pt idx="876">
                  <c:v>1.1250150403081305E-2</c:v>
                </c:pt>
                <c:pt idx="877">
                  <c:v>3.5073998315486632E-2</c:v>
                </c:pt>
                <c:pt idx="878">
                  <c:v>2.7072554445916053E-2</c:v>
                </c:pt>
                <c:pt idx="879">
                  <c:v>-2.2861268198762774E-3</c:v>
                </c:pt>
                <c:pt idx="880">
                  <c:v>-1.3656599687160709E-2</c:v>
                </c:pt>
                <c:pt idx="881">
                  <c:v>-1.8108530862711136E-2</c:v>
                </c:pt>
                <c:pt idx="882">
                  <c:v>0.12290939718445548</c:v>
                </c:pt>
                <c:pt idx="883">
                  <c:v>5.8897846227891737E-2</c:v>
                </c:pt>
                <c:pt idx="884">
                  <c:v>3.9947058115751277E-2</c:v>
                </c:pt>
                <c:pt idx="885">
                  <c:v>4.2594152328240709E-2</c:v>
                </c:pt>
                <c:pt idx="886">
                  <c:v>4.0849476597281553E-2</c:v>
                </c:pt>
                <c:pt idx="887">
                  <c:v>5.0655757429913129E-2</c:v>
                </c:pt>
                <c:pt idx="888">
                  <c:v>2.6470942124895647E-2</c:v>
                </c:pt>
                <c:pt idx="889">
                  <c:v>1.2152568884611803E-2</c:v>
                </c:pt>
                <c:pt idx="890">
                  <c:v>1.0708699314162962E-2</c:v>
                </c:pt>
                <c:pt idx="891">
                  <c:v>1.7446757309600436E-3</c:v>
                </c:pt>
                <c:pt idx="892">
                  <c:v>-3.1223679460954279E-2</c:v>
                </c:pt>
                <c:pt idx="893">
                  <c:v>-3.1223679460954279E-2</c:v>
                </c:pt>
                <c:pt idx="894">
                  <c:v>-5.6852364336420602E-2</c:v>
                </c:pt>
                <c:pt idx="895">
                  <c:v>-6.0221393334134454E-2</c:v>
                </c:pt>
                <c:pt idx="896">
                  <c:v>-5.3784141499216842E-2</c:v>
                </c:pt>
                <c:pt idx="897">
                  <c:v>-5.3784141499216842E-2</c:v>
                </c:pt>
                <c:pt idx="898">
                  <c:v>-5.6912525568522665E-2</c:v>
                </c:pt>
                <c:pt idx="899">
                  <c:v>-5.7393815425338834E-2</c:v>
                </c:pt>
                <c:pt idx="900">
                  <c:v>-4.0308025508361101E-2</c:v>
                </c:pt>
                <c:pt idx="901">
                  <c:v>-1.8710143183731098E-2</c:v>
                </c:pt>
                <c:pt idx="902">
                  <c:v>-3.8924317170014433E-2</c:v>
                </c:pt>
                <c:pt idx="903">
                  <c:v>-5.2701239321380156E-2</c:v>
                </c:pt>
                <c:pt idx="904">
                  <c:v>-4.2533991096136425E-2</c:v>
                </c:pt>
                <c:pt idx="905">
                  <c:v>-3.2126097942484888E-2</c:v>
                </c:pt>
                <c:pt idx="906">
                  <c:v>-3.5013837083382349E-2</c:v>
                </c:pt>
                <c:pt idx="907">
                  <c:v>-4.1451088918299961E-2</c:v>
                </c:pt>
                <c:pt idx="908">
                  <c:v>-2.4064492840812357E-2</c:v>
                </c:pt>
                <c:pt idx="909">
                  <c:v>2.6470942124905417E-3</c:v>
                </c:pt>
                <c:pt idx="910">
                  <c:v>7.2795090843471577E-3</c:v>
                </c:pt>
                <c:pt idx="911">
                  <c:v>1.4980146793407423E-2</c:v>
                </c:pt>
                <c:pt idx="912">
                  <c:v>-2.4064492840714102E-4</c:v>
                </c:pt>
                <c:pt idx="913">
                  <c:v>-5.0535434965698345E-3</c:v>
                </c:pt>
                <c:pt idx="914">
                  <c:v>-1.3656599687160598E-2</c:v>
                </c:pt>
                <c:pt idx="915">
                  <c:v>-2.9418842497893283E-2</c:v>
                </c:pt>
                <c:pt idx="916">
                  <c:v>6.7380579954288145E-3</c:v>
                </c:pt>
                <c:pt idx="917">
                  <c:v>1.281434243773405E-2</c:v>
                </c:pt>
                <c:pt idx="918">
                  <c:v>2.5207556250752994E-2</c:v>
                </c:pt>
                <c:pt idx="919">
                  <c:v>9.4453134400200867E-3</c:v>
                </c:pt>
                <c:pt idx="920">
                  <c:v>2.3763686680304152E-2</c:v>
                </c:pt>
                <c:pt idx="921">
                  <c:v>2.5448201179161023E-2</c:v>
                </c:pt>
                <c:pt idx="922">
                  <c:v>1.8770304415835382E-2</c:v>
                </c:pt>
                <c:pt idx="923">
                  <c:v>1.7807724702202821E-2</c:v>
                </c:pt>
                <c:pt idx="924">
                  <c:v>2.4004331608712404E-2</c:v>
                </c:pt>
                <c:pt idx="925">
                  <c:v>1.8228853326917038E-2</c:v>
                </c:pt>
                <c:pt idx="926">
                  <c:v>3.5254482011792376E-2</c:v>
                </c:pt>
                <c:pt idx="927">
                  <c:v>2.2921429430875495E-2</c:v>
                </c:pt>
                <c:pt idx="928">
                  <c:v>-9.1445072795083293E-3</c:v>
                </c:pt>
                <c:pt idx="929">
                  <c:v>2.0575141378896156E-2</c:v>
                </c:pt>
                <c:pt idx="930">
                  <c:v>4.8670436770545722E-2</c:v>
                </c:pt>
                <c:pt idx="931">
                  <c:v>3.417157983395569E-2</c:v>
                </c:pt>
                <c:pt idx="932">
                  <c:v>3.8503188545302214E-2</c:v>
                </c:pt>
                <c:pt idx="933">
                  <c:v>4.5662375165444136E-2</c:v>
                </c:pt>
                <c:pt idx="934">
                  <c:v>4.0247864276261147E-2</c:v>
                </c:pt>
                <c:pt idx="935">
                  <c:v>4.0247864276261147E-2</c:v>
                </c:pt>
                <c:pt idx="936">
                  <c:v>-1.2393213813018167E-2</c:v>
                </c:pt>
                <c:pt idx="937">
                  <c:v>1.8048369630616623E-3</c:v>
                </c:pt>
                <c:pt idx="938">
                  <c:v>4.2714474792451274E-3</c:v>
                </c:pt>
                <c:pt idx="939">
                  <c:v>4.602334255805629E-2</c:v>
                </c:pt>
                <c:pt idx="940">
                  <c:v>4.602334255805629E-2</c:v>
                </c:pt>
                <c:pt idx="941">
                  <c:v>5.9800264709421791E-2</c:v>
                </c:pt>
                <c:pt idx="942">
                  <c:v>5.6551558175912175E-2</c:v>
                </c:pt>
                <c:pt idx="943">
                  <c:v>6.0522199494646323E-2</c:v>
                </c:pt>
                <c:pt idx="944">
                  <c:v>5.1798820839851434E-2</c:v>
                </c:pt>
                <c:pt idx="945">
                  <c:v>5.9198652388401607E-2</c:v>
                </c:pt>
                <c:pt idx="946">
                  <c:v>7.5682829984359046E-2</c:v>
                </c:pt>
                <c:pt idx="947">
                  <c:v>7.8570569125256506E-2</c:v>
                </c:pt>
                <c:pt idx="948">
                  <c:v>9.1625556491397919E-2</c:v>
                </c:pt>
                <c:pt idx="949">
                  <c:v>9.1264589098785764E-2</c:v>
                </c:pt>
                <c:pt idx="950">
                  <c:v>9.7220551076887096E-2</c:v>
                </c:pt>
                <c:pt idx="951">
                  <c:v>8.3924918782337654E-2</c:v>
                </c:pt>
                <c:pt idx="952">
                  <c:v>8.5368788352786718E-2</c:v>
                </c:pt>
                <c:pt idx="953">
                  <c:v>9.5957165202744665E-2</c:v>
                </c:pt>
                <c:pt idx="954">
                  <c:v>9.5957165202744665E-2</c:v>
                </c:pt>
                <c:pt idx="955">
                  <c:v>9.5957165202744665E-2</c:v>
                </c:pt>
                <c:pt idx="956">
                  <c:v>0.10690650944531477</c:v>
                </c:pt>
                <c:pt idx="957">
                  <c:v>0.10618457466009024</c:v>
                </c:pt>
                <c:pt idx="958">
                  <c:v>9.5054746721214167E-2</c:v>
                </c:pt>
                <c:pt idx="959">
                  <c:v>9.5054746721214167E-2</c:v>
                </c:pt>
                <c:pt idx="960">
                  <c:v>9.7220551076887096E-2</c:v>
                </c:pt>
                <c:pt idx="961">
                  <c:v>0.13073035735771987</c:v>
                </c:pt>
                <c:pt idx="962">
                  <c:v>0.13470099867645424</c:v>
                </c:pt>
                <c:pt idx="963">
                  <c:v>0.12447358921910867</c:v>
                </c:pt>
                <c:pt idx="964">
                  <c:v>6.9065094453135689E-2</c:v>
                </c:pt>
                <c:pt idx="965">
                  <c:v>6.8222837203707254E-2</c:v>
                </c:pt>
                <c:pt idx="966">
                  <c:v>5.9439297316810302E-2</c:v>
                </c:pt>
                <c:pt idx="967">
                  <c:v>4.2714474792444834E-2</c:v>
                </c:pt>
                <c:pt idx="968">
                  <c:v>4.5842858861750546E-2</c:v>
                </c:pt>
                <c:pt idx="969">
                  <c:v>3.8322704848996469E-2</c:v>
                </c:pt>
                <c:pt idx="970">
                  <c:v>5.0715918662015413E-2</c:v>
                </c:pt>
                <c:pt idx="971">
                  <c:v>5.1558175911443627E-2</c:v>
                </c:pt>
                <c:pt idx="972">
                  <c:v>5.1558175911443627E-2</c:v>
                </c:pt>
                <c:pt idx="973">
                  <c:v>4.8008663217423697E-2</c:v>
                </c:pt>
                <c:pt idx="974">
                  <c:v>1.8529659487427352E-2</c:v>
                </c:pt>
                <c:pt idx="975">
                  <c:v>-2.1056431235702E-3</c:v>
                </c:pt>
                <c:pt idx="976">
                  <c:v>-2.7192876910118291E-2</c:v>
                </c:pt>
                <c:pt idx="977">
                  <c:v>-2.7192876910118291E-2</c:v>
                </c:pt>
                <c:pt idx="978">
                  <c:v>-2.7192876910118291E-2</c:v>
                </c:pt>
                <c:pt idx="979">
                  <c:v>-4.2654313560340884E-2</c:v>
                </c:pt>
                <c:pt idx="980">
                  <c:v>-6.4011550956562635E-2</c:v>
                </c:pt>
                <c:pt idx="981">
                  <c:v>-7.4419444110214505E-2</c:v>
                </c:pt>
                <c:pt idx="982">
                  <c:v>-0.10046925761039494</c:v>
                </c:pt>
                <c:pt idx="983">
                  <c:v>-0.10943328119359796</c:v>
                </c:pt>
                <c:pt idx="984">
                  <c:v>-8.89784622789066E-2</c:v>
                </c:pt>
                <c:pt idx="985">
                  <c:v>-8.5368788352784719E-2</c:v>
                </c:pt>
                <c:pt idx="986">
                  <c:v>-9.6679099987966977E-2</c:v>
                </c:pt>
                <c:pt idx="987">
                  <c:v>-0.11021537721092445</c:v>
                </c:pt>
                <c:pt idx="988">
                  <c:v>-0.10341715798339468</c:v>
                </c:pt>
                <c:pt idx="989">
                  <c:v>-8.1337985801948398E-2</c:v>
                </c:pt>
                <c:pt idx="990">
                  <c:v>-7.6825893394295797E-2</c:v>
                </c:pt>
                <c:pt idx="991">
                  <c:v>-6.5034291902297259E-2</c:v>
                </c:pt>
                <c:pt idx="992">
                  <c:v>-6.5034291902297259E-2</c:v>
                </c:pt>
                <c:pt idx="993">
                  <c:v>-6.5575742991215602E-2</c:v>
                </c:pt>
                <c:pt idx="994">
                  <c:v>-4.4158344362891677E-2</c:v>
                </c:pt>
                <c:pt idx="995">
                  <c:v>-3.7179641439055833E-2</c:v>
                </c:pt>
                <c:pt idx="996">
                  <c:v>-4.6083503790156688E-2</c:v>
                </c:pt>
                <c:pt idx="997">
                  <c:v>-8.0946937793285323E-2</c:v>
                </c:pt>
                <c:pt idx="998">
                  <c:v>-0.10829021778365933</c:v>
                </c:pt>
                <c:pt idx="999">
                  <c:v>-0.12919624593911605</c:v>
                </c:pt>
                <c:pt idx="1000">
                  <c:v>-0.15850679821922686</c:v>
                </c:pt>
                <c:pt idx="1001">
                  <c:v>-0.20014438695704417</c:v>
                </c:pt>
                <c:pt idx="1002">
                  <c:v>-0.16458308266153232</c:v>
                </c:pt>
                <c:pt idx="1003">
                  <c:v>-0.15689447719889238</c:v>
                </c:pt>
                <c:pt idx="1004">
                  <c:v>-0.16404764769582414</c:v>
                </c:pt>
                <c:pt idx="1005">
                  <c:v>-0.17976777764408558</c:v>
                </c:pt>
                <c:pt idx="1006">
                  <c:v>-0.26232703645770605</c:v>
                </c:pt>
                <c:pt idx="1007">
                  <c:v>-0.44311755504752692</c:v>
                </c:pt>
                <c:pt idx="1008">
                  <c:v>-0.38536878835278499</c:v>
                </c:pt>
                <c:pt idx="1009">
                  <c:v>-0.40946937793285954</c:v>
                </c:pt>
                <c:pt idx="1010">
                  <c:v>-0.434719047046083</c:v>
                </c:pt>
                <c:pt idx="1011">
                  <c:v>-0.4324208879797854</c:v>
                </c:pt>
                <c:pt idx="1012">
                  <c:v>-0.48739020575141334</c:v>
                </c:pt>
                <c:pt idx="1013">
                  <c:v>-0.51691132234388115</c:v>
                </c:pt>
                <c:pt idx="1014">
                  <c:v>-0.63180724341234473</c:v>
                </c:pt>
                <c:pt idx="1015">
                  <c:v>-0.54201058837684957</c:v>
                </c:pt>
                <c:pt idx="1016">
                  <c:v>-0.59998796775357932</c:v>
                </c:pt>
                <c:pt idx="1017">
                  <c:v>-0.58708338346769295</c:v>
                </c:pt>
                <c:pt idx="1018">
                  <c:v>-0.57559860425941478</c:v>
                </c:pt>
                <c:pt idx="1019">
                  <c:v>-0.56710985440981787</c:v>
                </c:pt>
                <c:pt idx="1020">
                  <c:v>-0.60051738659607712</c:v>
                </c:pt>
                <c:pt idx="1021">
                  <c:v>-0.61978702923835849</c:v>
                </c:pt>
                <c:pt idx="1022">
                  <c:v>-0.64488629527132679</c:v>
                </c:pt>
                <c:pt idx="1023">
                  <c:v>-0.63799181807243377</c:v>
                </c:pt>
                <c:pt idx="1024">
                  <c:v>-0.64099987967753536</c:v>
                </c:pt>
                <c:pt idx="1025">
                  <c:v>-0.55244254602334208</c:v>
                </c:pt>
                <c:pt idx="1026">
                  <c:v>-0.49906148477920775</c:v>
                </c:pt>
                <c:pt idx="1027">
                  <c:v>-0.53900854289495803</c:v>
                </c:pt>
                <c:pt idx="1028">
                  <c:v>-0.58231259776200184</c:v>
                </c:pt>
                <c:pt idx="1029">
                  <c:v>-0.55749608951991303</c:v>
                </c:pt>
                <c:pt idx="1030">
                  <c:v>-0.58911683311274177</c:v>
                </c:pt>
                <c:pt idx="1031">
                  <c:v>-0.58911683311274177</c:v>
                </c:pt>
                <c:pt idx="1032">
                  <c:v>-0.58911683311274177</c:v>
                </c:pt>
                <c:pt idx="1033">
                  <c:v>-0.61602093610877118</c:v>
                </c:pt>
                <c:pt idx="1034">
                  <c:v>-0.63508001443869544</c:v>
                </c:pt>
                <c:pt idx="1035">
                  <c:v>-0.64222716881241693</c:v>
                </c:pt>
                <c:pt idx="1036">
                  <c:v>-0.64922993622909364</c:v>
                </c:pt>
                <c:pt idx="1037">
                  <c:v>-0.7136987125496328</c:v>
                </c:pt>
                <c:pt idx="1038">
                  <c:v>-0.8378594633618095</c:v>
                </c:pt>
                <c:pt idx="1039">
                  <c:v>-0.80688846107568257</c:v>
                </c:pt>
                <c:pt idx="1040">
                  <c:v>-0.76877030441583416</c:v>
                </c:pt>
                <c:pt idx="1041">
                  <c:v>-0.76260377812537561</c:v>
                </c:pt>
                <c:pt idx="1042">
                  <c:v>-0.82090001203224616</c:v>
                </c:pt>
                <c:pt idx="1043">
                  <c:v>-0.8270665383227046</c:v>
                </c:pt>
                <c:pt idx="1044">
                  <c:v>-0.81213452051497992</c:v>
                </c:pt>
                <c:pt idx="1045">
                  <c:v>-0.81213452051497992</c:v>
                </c:pt>
                <c:pt idx="1046">
                  <c:v>-0.81213452051497992</c:v>
                </c:pt>
                <c:pt idx="1047">
                  <c:v>-0.77617013596438422</c:v>
                </c:pt>
                <c:pt idx="1048">
                  <c:v>-0.73971844543376208</c:v>
                </c:pt>
                <c:pt idx="1049">
                  <c:v>-0.74826735651546106</c:v>
                </c:pt>
                <c:pt idx="1050">
                  <c:v>-0.75602815545662339</c:v>
                </c:pt>
                <c:pt idx="1051">
                  <c:v>-0.74261220069786993</c:v>
                </c:pt>
                <c:pt idx="1052">
                  <c:v>-0.7537961737456379</c:v>
                </c:pt>
                <c:pt idx="1053">
                  <c:v>-0.74528335940320023</c:v>
                </c:pt>
                <c:pt idx="1054">
                  <c:v>-0.75122127301167096</c:v>
                </c:pt>
                <c:pt idx="1055">
                  <c:v>-0.73395499939838726</c:v>
                </c:pt>
                <c:pt idx="1056">
                  <c:v>-0.72040067380579909</c:v>
                </c:pt>
                <c:pt idx="1057">
                  <c:v>-0.70043917699434444</c:v>
                </c:pt>
                <c:pt idx="1058">
                  <c:v>-0.69858621104560181</c:v>
                </c:pt>
                <c:pt idx="1059">
                  <c:v>-0.68493562748165049</c:v>
                </c:pt>
                <c:pt idx="1060">
                  <c:v>-0.68122367946095497</c:v>
                </c:pt>
                <c:pt idx="1061">
                  <c:v>-0.68763085067982166</c:v>
                </c:pt>
                <c:pt idx="1062">
                  <c:v>-0.68763085067982166</c:v>
                </c:pt>
                <c:pt idx="1063">
                  <c:v>-0.67723498977259022</c:v>
                </c:pt>
                <c:pt idx="1064">
                  <c:v>-0.69152929852003331</c:v>
                </c:pt>
                <c:pt idx="1065">
                  <c:v>-0.68382264468776277</c:v>
                </c:pt>
                <c:pt idx="1066">
                  <c:v>-0.66730237035254436</c:v>
                </c:pt>
                <c:pt idx="1067">
                  <c:v>-0.66776561183972993</c:v>
                </c:pt>
                <c:pt idx="1068">
                  <c:v>-0.6559740103477314</c:v>
                </c:pt>
                <c:pt idx="1069">
                  <c:v>-0.65105883768499528</c:v>
                </c:pt>
                <c:pt idx="1070">
                  <c:v>-0.64984959691974442</c:v>
                </c:pt>
                <c:pt idx="1071">
                  <c:v>-0.63054385753820186</c:v>
                </c:pt>
                <c:pt idx="1072">
                  <c:v>-0.6432559258813616</c:v>
                </c:pt>
                <c:pt idx="1073">
                  <c:v>-0.6364817711466727</c:v>
                </c:pt>
                <c:pt idx="1074">
                  <c:v>-0.63072434123450805</c:v>
                </c:pt>
                <c:pt idx="1075">
                  <c:v>-0.6605221994946453</c:v>
                </c:pt>
                <c:pt idx="1076">
                  <c:v>-0.66108169895319413</c:v>
                </c:pt>
                <c:pt idx="1077">
                  <c:v>-0.65253880399470543</c:v>
                </c:pt>
                <c:pt idx="1078">
                  <c:v>-0.64121646011310274</c:v>
                </c:pt>
                <c:pt idx="1079">
                  <c:v>-0.64530140777283074</c:v>
                </c:pt>
                <c:pt idx="1080">
                  <c:v>-0.63750451209240722</c:v>
                </c:pt>
                <c:pt idx="1081">
                  <c:v>-0.63026109974732236</c:v>
                </c:pt>
                <c:pt idx="1082">
                  <c:v>-0.62191072073156017</c:v>
                </c:pt>
                <c:pt idx="1083">
                  <c:v>-0.62524966911322299</c:v>
                </c:pt>
                <c:pt idx="1084">
                  <c:v>-0.64715437372157347</c:v>
                </c:pt>
                <c:pt idx="1085">
                  <c:v>-0.64715437372157347</c:v>
                </c:pt>
                <c:pt idx="1086">
                  <c:v>-0.64270244254602282</c:v>
                </c:pt>
                <c:pt idx="1087">
                  <c:v>-0.63147034051257322</c:v>
                </c:pt>
                <c:pt idx="1088">
                  <c:v>-0.63545903020093797</c:v>
                </c:pt>
                <c:pt idx="1089">
                  <c:v>-0.63545903020093797</c:v>
                </c:pt>
                <c:pt idx="1090">
                  <c:v>-0.62265070388641508</c:v>
                </c:pt>
                <c:pt idx="1091">
                  <c:v>-0.62265070388641508</c:v>
                </c:pt>
                <c:pt idx="1092">
                  <c:v>-0.62283720370593143</c:v>
                </c:pt>
                <c:pt idx="1093">
                  <c:v>-0.62292744555408452</c:v>
                </c:pt>
                <c:pt idx="1094">
                  <c:v>-0.62032848032727661</c:v>
                </c:pt>
                <c:pt idx="1095">
                  <c:v>-0.63207195283359363</c:v>
                </c:pt>
                <c:pt idx="1096">
                  <c:v>-0.62345686439658243</c:v>
                </c:pt>
                <c:pt idx="1097">
                  <c:v>-0.6275658765491513</c:v>
                </c:pt>
                <c:pt idx="1098">
                  <c:v>-0.62551437853447189</c:v>
                </c:pt>
                <c:pt idx="1099">
                  <c:v>-0.61766333774515658</c:v>
                </c:pt>
                <c:pt idx="1100">
                  <c:v>-0.62200096257971316</c:v>
                </c:pt>
                <c:pt idx="1101">
                  <c:v>-0.62366742870893943</c:v>
                </c:pt>
                <c:pt idx="1102">
                  <c:v>-0.62209722055107641</c:v>
                </c:pt>
                <c:pt idx="1103">
                  <c:v>-0.61286247142341432</c:v>
                </c:pt>
                <c:pt idx="1104">
                  <c:v>-0.61304295511972029</c:v>
                </c:pt>
                <c:pt idx="1105">
                  <c:v>-0.62071351221272963</c:v>
                </c:pt>
                <c:pt idx="1106">
                  <c:v>-0.61868006256768093</c:v>
                </c:pt>
                <c:pt idx="1107">
                  <c:v>-0.61581638791962412</c:v>
                </c:pt>
                <c:pt idx="1108">
                  <c:v>-0.62099025388039886</c:v>
                </c:pt>
                <c:pt idx="1109">
                  <c:v>-0.61886656238719717</c:v>
                </c:pt>
                <c:pt idx="1110">
                  <c:v>-0.6313319696787385</c:v>
                </c:pt>
                <c:pt idx="1111">
                  <c:v>-0.62810131151485926</c:v>
                </c:pt>
                <c:pt idx="1112">
                  <c:v>-0.6212669955480683</c:v>
                </c:pt>
                <c:pt idx="1113">
                  <c:v>-0.61488990494525275</c:v>
                </c:pt>
                <c:pt idx="1114">
                  <c:v>-0.61036578029117994</c:v>
                </c:pt>
                <c:pt idx="1115">
                  <c:v>-0.61258572975574488</c:v>
                </c:pt>
                <c:pt idx="1116">
                  <c:v>-0.61932378775117258</c:v>
                </c:pt>
                <c:pt idx="1117">
                  <c:v>-0.61339162252802137</c:v>
                </c:pt>
                <c:pt idx="1118">
                  <c:v>-0.61609123001727206</c:v>
                </c:pt>
                <c:pt idx="1119">
                  <c:v>-0.60663610692691228</c:v>
                </c:pt>
                <c:pt idx="1120">
                  <c:v>-0.61020196481381384</c:v>
                </c:pt>
                <c:pt idx="1121">
                  <c:v>-0.61164715922722812</c:v>
                </c:pt>
                <c:pt idx="1122">
                  <c:v>-0.60443067466451206</c:v>
                </c:pt>
                <c:pt idx="1123">
                  <c:v>-0.60471158729346453</c:v>
                </c:pt>
                <c:pt idx="1124">
                  <c:v>-0.6052598000451207</c:v>
                </c:pt>
                <c:pt idx="1125">
                  <c:v>-0.60795074503039492</c:v>
                </c:pt>
                <c:pt idx="1126">
                  <c:v>-0.61218196572273009</c:v>
                </c:pt>
                <c:pt idx="1127">
                  <c:v>-0.60921031435859818</c:v>
                </c:pt>
                <c:pt idx="1128">
                  <c:v>-0.60293164897638651</c:v>
                </c:pt>
                <c:pt idx="1129">
                  <c:v>-0.60247418626638893</c:v>
                </c:pt>
                <c:pt idx="1130">
                  <c:v>-0.60597136287176256</c:v>
                </c:pt>
                <c:pt idx="1131">
                  <c:v>-0.60600312538634316</c:v>
                </c:pt>
                <c:pt idx="1132">
                  <c:v>-0.60961807079577812</c:v>
                </c:pt>
                <c:pt idx="1133">
                  <c:v>-0.60787855749725717</c:v>
                </c:pt>
                <c:pt idx="1134">
                  <c:v>-0.61880527501315008</c:v>
                </c:pt>
                <c:pt idx="1135">
                  <c:v>-0.619887881760119</c:v>
                </c:pt>
                <c:pt idx="1136">
                  <c:v>-0.63385410692129307</c:v>
                </c:pt>
                <c:pt idx="1137">
                  <c:v>-0.63385410692129307</c:v>
                </c:pt>
                <c:pt idx="1138">
                  <c:v>-0.66025102528875768</c:v>
                </c:pt>
                <c:pt idx="1139">
                  <c:v>-0.64959593914755698</c:v>
                </c:pt>
                <c:pt idx="1140">
                  <c:v>-0.65634691724658301</c:v>
                </c:pt>
                <c:pt idx="1141">
                  <c:v>-0.65662308612335785</c:v>
                </c:pt>
                <c:pt idx="1142">
                  <c:v>-0.65743055524402538</c:v>
                </c:pt>
                <c:pt idx="1143">
                  <c:v>-0.64915167644361871</c:v>
                </c:pt>
                <c:pt idx="1144">
                  <c:v>-0.63352018801800813</c:v>
                </c:pt>
                <c:pt idx="1145">
                  <c:v>-0.62645839102630108</c:v>
                </c:pt>
                <c:pt idx="1146">
                  <c:v>-0.62587655950921217</c:v>
                </c:pt>
                <c:pt idx="1147">
                  <c:v>-0.64149464167866876</c:v>
                </c:pt>
                <c:pt idx="1148">
                  <c:v>-0.6394942220103792</c:v>
                </c:pt>
                <c:pt idx="1149">
                  <c:v>-0.63833076522629617</c:v>
                </c:pt>
                <c:pt idx="1150">
                  <c:v>-0.635054894972513</c:v>
                </c:pt>
                <c:pt idx="1151">
                  <c:v>-0.63578873280938009</c:v>
                </c:pt>
                <c:pt idx="1152">
                  <c:v>-0.63252647506184578</c:v>
                </c:pt>
                <c:pt idx="1153">
                  <c:v>-0.6441707366571261</c:v>
                </c:pt>
                <c:pt idx="1154">
                  <c:v>-0.63603953292450954</c:v>
                </c:pt>
                <c:pt idx="1155">
                  <c:v>-0.63603953292450954</c:v>
                </c:pt>
                <c:pt idx="1156">
                  <c:v>-0.63603953292450954</c:v>
                </c:pt>
                <c:pt idx="1157">
                  <c:v>-0.64437203674953247</c:v>
                </c:pt>
                <c:pt idx="1158">
                  <c:v>-0.6318417247475121</c:v>
                </c:pt>
                <c:pt idx="1159">
                  <c:v>-0.63801293383039615</c:v>
                </c:pt>
                <c:pt idx="1160">
                  <c:v>-0.62708229756270439</c:v>
                </c:pt>
                <c:pt idx="1161">
                  <c:v>-0.63195289354854411</c:v>
                </c:pt>
                <c:pt idx="1162">
                  <c:v>-0.64219465450000857</c:v>
                </c:pt>
                <c:pt idx="1163">
                  <c:v>-0.64219465450000857</c:v>
                </c:pt>
                <c:pt idx="1164">
                  <c:v>-0.62869909205489161</c:v>
                </c:pt>
                <c:pt idx="1165">
                  <c:v>-0.62978169880186052</c:v>
                </c:pt>
                <c:pt idx="1166">
                  <c:v>-0.63097526809976667</c:v>
                </c:pt>
                <c:pt idx="1167">
                  <c:v>-0.63161856214506962</c:v>
                </c:pt>
                <c:pt idx="1168">
                  <c:v>-0.62612096587140664</c:v>
                </c:pt>
                <c:pt idx="1169">
                  <c:v>-0.64069253506046286</c:v>
                </c:pt>
                <c:pt idx="1170">
                  <c:v>-0.63516833252458627</c:v>
                </c:pt>
                <c:pt idx="1171">
                  <c:v>-0.64212576696838575</c:v>
                </c:pt>
                <c:pt idx="1172">
                  <c:v>-0.64212576696838575</c:v>
                </c:pt>
                <c:pt idx="1173">
                  <c:v>-0.64457065559070825</c:v>
                </c:pt>
                <c:pt idx="1174">
                  <c:v>-0.66335756421480963</c:v>
                </c:pt>
                <c:pt idx="1175">
                  <c:v>-0.67405555037570353</c:v>
                </c:pt>
                <c:pt idx="1176">
                  <c:v>-0.67694408295167996</c:v>
                </c:pt>
                <c:pt idx="1177">
                  <c:v>-0.6676570536884836</c:v>
                </c:pt>
                <c:pt idx="1178">
                  <c:v>-0.66062866921211461</c:v>
                </c:pt>
                <c:pt idx="1179">
                  <c:v>-0.64766770701240484</c:v>
                </c:pt>
                <c:pt idx="1180">
                  <c:v>-0.6509289335094659</c:v>
                </c:pt>
                <c:pt idx="1181">
                  <c:v>-0.66507892750499875</c:v>
                </c:pt>
                <c:pt idx="1182">
                  <c:v>-0.63787371501648793</c:v>
                </c:pt>
                <c:pt idx="1183">
                  <c:v>-0.62897979843374929</c:v>
                </c:pt>
                <c:pt idx="1184">
                  <c:v>-0.62821089808078678</c:v>
                </c:pt>
                <c:pt idx="1185">
                  <c:v>-0.63104126813006367</c:v>
                </c:pt>
                <c:pt idx="1186">
                  <c:v>-0.64016845356988417</c:v>
                </c:pt>
                <c:pt idx="1187">
                  <c:v>-0.63053513039772202</c:v>
                </c:pt>
                <c:pt idx="1188">
                  <c:v>-0.6298309925744886</c:v>
                </c:pt>
                <c:pt idx="1189">
                  <c:v>-0.62693090999321011</c:v>
                </c:pt>
                <c:pt idx="1190">
                  <c:v>-0.62818078556696366</c:v>
                </c:pt>
                <c:pt idx="1191">
                  <c:v>-0.62367442724832678</c:v>
                </c:pt>
                <c:pt idx="1192">
                  <c:v>-0.61818673097920829</c:v>
                </c:pt>
                <c:pt idx="1193">
                  <c:v>-0.60227804242634941</c:v>
                </c:pt>
                <c:pt idx="1194">
                  <c:v>-0.59534247049258582</c:v>
                </c:pt>
                <c:pt idx="1195">
                  <c:v>-0.59534247049258582</c:v>
                </c:pt>
                <c:pt idx="1196">
                  <c:v>-0.59661420857637515</c:v>
                </c:pt>
                <c:pt idx="1197">
                  <c:v>-0.59877055331624196</c:v>
                </c:pt>
                <c:pt idx="1198">
                  <c:v>-0.60558299394348225</c:v>
                </c:pt>
                <c:pt idx="1199">
                  <c:v>-0.59945282862943938</c:v>
                </c:pt>
                <c:pt idx="1200">
                  <c:v>-0.59643827724561427</c:v>
                </c:pt>
                <c:pt idx="1201">
                  <c:v>-0.5908800434441156</c:v>
                </c:pt>
                <c:pt idx="1202">
                  <c:v>-0.59488480153249368</c:v>
                </c:pt>
                <c:pt idx="1203">
                  <c:v>-0.59604248331392562</c:v>
                </c:pt>
                <c:pt idx="1204">
                  <c:v>-0.59682850242474639</c:v>
                </c:pt>
                <c:pt idx="1205">
                  <c:v>-0.58636234137027132</c:v>
                </c:pt>
                <c:pt idx="1206">
                  <c:v>-0.58807339215572652</c:v>
                </c:pt>
                <c:pt idx="1207">
                  <c:v>-0.58457456554959553</c:v>
                </c:pt>
                <c:pt idx="1208">
                  <c:v>-0.57933725689541704</c:v>
                </c:pt>
                <c:pt idx="1209">
                  <c:v>-0.57721679967202444</c:v>
                </c:pt>
                <c:pt idx="1210">
                  <c:v>-0.57249759125567912</c:v>
                </c:pt>
                <c:pt idx="1211">
                  <c:v>-0.56655800102911935</c:v>
                </c:pt>
                <c:pt idx="1212">
                  <c:v>-0.57741438726272676</c:v>
                </c:pt>
                <c:pt idx="1213">
                  <c:v>-0.5854612347066197</c:v>
                </c:pt>
                <c:pt idx="1214">
                  <c:v>-0.57604468038396495</c:v>
                </c:pt>
                <c:pt idx="1215">
                  <c:v>-0.57514481122088146</c:v>
                </c:pt>
                <c:pt idx="1216">
                  <c:v>-0.57514481122088146</c:v>
                </c:pt>
                <c:pt idx="1217">
                  <c:v>-0.58010553849809554</c:v>
                </c:pt>
                <c:pt idx="1218">
                  <c:v>-0.57683069949478583</c:v>
                </c:pt>
                <c:pt idx="1219">
                  <c:v>-0.57386750438453571</c:v>
                </c:pt>
                <c:pt idx="1220">
                  <c:v>-0.5727919101407859</c:v>
                </c:pt>
                <c:pt idx="1221">
                  <c:v>-0.5727919101407859</c:v>
                </c:pt>
                <c:pt idx="1222">
                  <c:v>-0.58016700102631003</c:v>
                </c:pt>
                <c:pt idx="1223">
                  <c:v>-0.56083352965130984</c:v>
                </c:pt>
                <c:pt idx="1224">
                  <c:v>-0.55515278329357187</c:v>
                </c:pt>
                <c:pt idx="1225">
                  <c:v>-0.55365148885440507</c:v>
                </c:pt>
                <c:pt idx="1226">
                  <c:v>-0.54163164583671453</c:v>
                </c:pt>
                <c:pt idx="1227">
                  <c:v>-0.54152006453549328</c:v>
                </c:pt>
                <c:pt idx="1228">
                  <c:v>-0.5331182606786582</c:v>
                </c:pt>
                <c:pt idx="1229">
                  <c:v>-0.53512094909798913</c:v>
                </c:pt>
                <c:pt idx="1230">
                  <c:v>-0.52993210921606027</c:v>
                </c:pt>
                <c:pt idx="1231">
                  <c:v>-0.54005527636308459</c:v>
                </c:pt>
                <c:pt idx="1232">
                  <c:v>-0.54005527636308459</c:v>
                </c:pt>
                <c:pt idx="1233">
                  <c:v>-0.53543589299256378</c:v>
                </c:pt>
                <c:pt idx="1234">
                  <c:v>-0.5331392981883154</c:v>
                </c:pt>
                <c:pt idx="1235">
                  <c:v>-0.53427429245933278</c:v>
                </c:pt>
                <c:pt idx="1236">
                  <c:v>-0.5416698021042301</c:v>
                </c:pt>
                <c:pt idx="1237">
                  <c:v>-0.53755201896396798</c:v>
                </c:pt>
                <c:pt idx="1238">
                  <c:v>-0.53883221330163922</c:v>
                </c:pt>
                <c:pt idx="1239">
                  <c:v>-0.53718241879430373</c:v>
                </c:pt>
                <c:pt idx="1240">
                  <c:v>-0.54138827072499351</c:v>
                </c:pt>
                <c:pt idx="1241">
                  <c:v>-0.54287533390762754</c:v>
                </c:pt>
                <c:pt idx="1242">
                  <c:v>-0.53125644107399284</c:v>
                </c:pt>
                <c:pt idx="1243">
                  <c:v>-0.52089567381789847</c:v>
                </c:pt>
                <c:pt idx="1244">
                  <c:v>-0.512813970108005</c:v>
                </c:pt>
                <c:pt idx="1245">
                  <c:v>-0.50821644924752007</c:v>
                </c:pt>
                <c:pt idx="1246">
                  <c:v>-0.50280506551343274</c:v>
                </c:pt>
                <c:pt idx="1247">
                  <c:v>-0.49277512340920326</c:v>
                </c:pt>
                <c:pt idx="1248">
                  <c:v>-0.48911026547685588</c:v>
                </c:pt>
                <c:pt idx="1249">
                  <c:v>-0.4861095328493743</c:v>
                </c:pt>
                <c:pt idx="1250">
                  <c:v>-0.48986617207385375</c:v>
                </c:pt>
                <c:pt idx="1251">
                  <c:v>-0.47343340203041606</c:v>
                </c:pt>
                <c:pt idx="1252">
                  <c:v>-0.46536964207875953</c:v>
                </c:pt>
                <c:pt idx="1253">
                  <c:v>-0.47012288176072681</c:v>
                </c:pt>
                <c:pt idx="1254">
                  <c:v>-0.47954087983404436</c:v>
                </c:pt>
                <c:pt idx="1255">
                  <c:v>-0.4593461080636656</c:v>
                </c:pt>
                <c:pt idx="1256">
                  <c:v>-0.45890803286256787</c:v>
                </c:pt>
                <c:pt idx="1257">
                  <c:v>-0.44505091400147889</c:v>
                </c:pt>
                <c:pt idx="1258">
                  <c:v>-0.44331593820504089</c:v>
                </c:pt>
                <c:pt idx="1259">
                  <c:v>-0.46079769623001487</c:v>
                </c:pt>
                <c:pt idx="1260">
                  <c:v>-0.46779473069199284</c:v>
                </c:pt>
                <c:pt idx="1261">
                  <c:v>-0.47499987149950151</c:v>
                </c:pt>
                <c:pt idx="1262">
                  <c:v>-0.46152349031318951</c:v>
                </c:pt>
                <c:pt idx="1263">
                  <c:v>-0.43957621148832504</c:v>
                </c:pt>
                <c:pt idx="1264">
                  <c:v>-0.41923108339892545</c:v>
                </c:pt>
                <c:pt idx="1265">
                  <c:v>-0.42758091223190142</c:v>
                </c:pt>
                <c:pt idx="1266">
                  <c:v>-0.43501560939478767</c:v>
                </c:pt>
                <c:pt idx="1267">
                  <c:v>-0.43148295777312939</c:v>
                </c:pt>
                <c:pt idx="1268">
                  <c:v>-0.41769761394498861</c:v>
                </c:pt>
                <c:pt idx="1269">
                  <c:v>-0.42021180259912305</c:v>
                </c:pt>
                <c:pt idx="1270">
                  <c:v>-0.4215045781925697</c:v>
                </c:pt>
                <c:pt idx="1271">
                  <c:v>-0.42580654266737983</c:v>
                </c:pt>
                <c:pt idx="1272">
                  <c:v>-0.42771002479117037</c:v>
                </c:pt>
                <c:pt idx="1273">
                  <c:v>-0.46725208669289287</c:v>
                </c:pt>
                <c:pt idx="1274">
                  <c:v>-0.45515758114092875</c:v>
                </c:pt>
                <c:pt idx="1275">
                  <c:v>-0.45336547406826477</c:v>
                </c:pt>
                <c:pt idx="1276">
                  <c:v>-0.48574797643340251</c:v>
                </c:pt>
                <c:pt idx="1277">
                  <c:v>-0.45598670652153761</c:v>
                </c:pt>
                <c:pt idx="1278">
                  <c:v>-0.47891841704830396</c:v>
                </c:pt>
                <c:pt idx="1279">
                  <c:v>-0.45776994484013045</c:v>
                </c:pt>
                <c:pt idx="1280">
                  <c:v>-0.45290182385542699</c:v>
                </c:pt>
                <c:pt idx="1281">
                  <c:v>-0.46144325902635963</c:v>
                </c:pt>
                <c:pt idx="1282">
                  <c:v>-0.47341277702094831</c:v>
                </c:pt>
                <c:pt idx="1283">
                  <c:v>-0.45278591130221735</c:v>
                </c:pt>
                <c:pt idx="1284">
                  <c:v>-0.45278591130221735</c:v>
                </c:pt>
                <c:pt idx="1285">
                  <c:v>-0.45278591130221735</c:v>
                </c:pt>
                <c:pt idx="1286">
                  <c:v>-0.46736779299600772</c:v>
                </c:pt>
                <c:pt idx="1287">
                  <c:v>-0.46914649381251761</c:v>
                </c:pt>
                <c:pt idx="1288">
                  <c:v>-0.47141173860237473</c:v>
                </c:pt>
                <c:pt idx="1289">
                  <c:v>-0.46766252438130385</c:v>
                </c:pt>
                <c:pt idx="1290">
                  <c:v>-0.46314172855603952</c:v>
                </c:pt>
                <c:pt idx="1291">
                  <c:v>-0.43728910418843214</c:v>
                </c:pt>
                <c:pt idx="1292">
                  <c:v>-0.43494672186316519</c:v>
                </c:pt>
                <c:pt idx="1293">
                  <c:v>-0.43766447936074759</c:v>
                </c:pt>
                <c:pt idx="1294">
                  <c:v>-0.43587195978789428</c:v>
                </c:pt>
                <c:pt idx="1295">
                  <c:v>-0.4420988563963415</c:v>
                </c:pt>
                <c:pt idx="1296">
                  <c:v>-0.45378828676235661</c:v>
                </c:pt>
                <c:pt idx="1297">
                  <c:v>-0.45318933648740933</c:v>
                </c:pt>
                <c:pt idx="1298">
                  <c:v>-0.44724417750829337</c:v>
                </c:pt>
                <c:pt idx="1299">
                  <c:v>-0.44913054087422555</c:v>
                </c:pt>
                <c:pt idx="1300">
                  <c:v>-0.44040492436874479</c:v>
                </c:pt>
                <c:pt idx="1301">
                  <c:v>-0.43189834546381289</c:v>
                </c:pt>
                <c:pt idx="1302">
                  <c:v>-0.4220775409555878</c:v>
                </c:pt>
                <c:pt idx="1303">
                  <c:v>-0.43449998415809121</c:v>
                </c:pt>
                <c:pt idx="1304">
                  <c:v>-0.42605156777985875</c:v>
                </c:pt>
                <c:pt idx="1305">
                  <c:v>-0.41517579403735161</c:v>
                </c:pt>
                <c:pt idx="1306">
                  <c:v>-0.41516692528328047</c:v>
                </c:pt>
                <c:pt idx="1307">
                  <c:v>-0.42312364143579873</c:v>
                </c:pt>
                <c:pt idx="1308">
                  <c:v>-0.42108527175008825</c:v>
                </c:pt>
                <c:pt idx="1309">
                  <c:v>-0.42047600897040704</c:v>
                </c:pt>
                <c:pt idx="1310">
                  <c:v>-0.417128157433581</c:v>
                </c:pt>
                <c:pt idx="1311">
                  <c:v>-0.40998984165674812</c:v>
                </c:pt>
                <c:pt idx="1312">
                  <c:v>-0.43020730093754167</c:v>
                </c:pt>
                <c:pt idx="1313">
                  <c:v>-0.41740824506215479</c:v>
                </c:pt>
                <c:pt idx="1314">
                  <c:v>-0.40944534140679612</c:v>
                </c:pt>
                <c:pt idx="1315">
                  <c:v>-0.41593685688671633</c:v>
                </c:pt>
                <c:pt idx="1316">
                  <c:v>-0.44732214004408211</c:v>
                </c:pt>
                <c:pt idx="1317">
                  <c:v>-0.43361249000068847</c:v>
                </c:pt>
                <c:pt idx="1318">
                  <c:v>-0.41237058649962555</c:v>
                </c:pt>
                <c:pt idx="1319">
                  <c:v>-0.41233469898315134</c:v>
                </c:pt>
                <c:pt idx="1320">
                  <c:v>-0.41071522323973342</c:v>
                </c:pt>
                <c:pt idx="1321">
                  <c:v>-0.40513450817791485</c:v>
                </c:pt>
                <c:pt idx="1322">
                  <c:v>-0.4097283165366955</c:v>
                </c:pt>
                <c:pt idx="1323">
                  <c:v>-0.4097283165366955</c:v>
                </c:pt>
                <c:pt idx="1324">
                  <c:v>-0.39683954187012338</c:v>
                </c:pt>
                <c:pt idx="1325">
                  <c:v>-0.38692056231683125</c:v>
                </c:pt>
                <c:pt idx="1326">
                  <c:v>-0.38717631243423289</c:v>
                </c:pt>
                <c:pt idx="1327">
                  <c:v>-0.38031705303550056</c:v>
                </c:pt>
                <c:pt idx="1328">
                  <c:v>-0.38320166685967805</c:v>
                </c:pt>
                <c:pt idx="1329">
                  <c:v>-0.37590866351183605</c:v>
                </c:pt>
                <c:pt idx="1330">
                  <c:v>-0.37656288881215727</c:v>
                </c:pt>
                <c:pt idx="1331">
                  <c:v>-0.37434528779417098</c:v>
                </c:pt>
                <c:pt idx="1332">
                  <c:v>-0.3713853926854358</c:v>
                </c:pt>
                <c:pt idx="1333">
                  <c:v>-0.3713853926854358</c:v>
                </c:pt>
                <c:pt idx="1334">
                  <c:v>-0.36067276276781957</c:v>
                </c:pt>
                <c:pt idx="1335">
                  <c:v>-0.35944227470296586</c:v>
                </c:pt>
                <c:pt idx="1336">
                  <c:v>-0.3708788424529047</c:v>
                </c:pt>
                <c:pt idx="1337">
                  <c:v>-0.36726864079564714</c:v>
                </c:pt>
                <c:pt idx="1338">
                  <c:v>-0.3538143283694658</c:v>
                </c:pt>
                <c:pt idx="1339">
                  <c:v>-0.35332118439308902</c:v>
                </c:pt>
                <c:pt idx="1340">
                  <c:v>-0.3501771079498055</c:v>
                </c:pt>
                <c:pt idx="1341">
                  <c:v>-0.34744924419758383</c:v>
                </c:pt>
                <c:pt idx="1342">
                  <c:v>-0.34149562896458596</c:v>
                </c:pt>
                <c:pt idx="1343">
                  <c:v>-0.35144843353340549</c:v>
                </c:pt>
                <c:pt idx="1344">
                  <c:v>-0.3504802955889833</c:v>
                </c:pt>
                <c:pt idx="1345">
                  <c:v>-0.3468746314338087</c:v>
                </c:pt>
                <c:pt idx="1346">
                  <c:v>-0.3468746314338087</c:v>
                </c:pt>
                <c:pt idx="1347">
                  <c:v>-0.33304494383531202</c:v>
                </c:pt>
                <c:pt idx="1348">
                  <c:v>-0.33304494383531202</c:v>
                </c:pt>
                <c:pt idx="1349">
                  <c:v>-0.34925888252829562</c:v>
                </c:pt>
                <c:pt idx="1350">
                  <c:v>-0.3587863994018875</c:v>
                </c:pt>
                <c:pt idx="1351">
                  <c:v>-0.35216329636156218</c:v>
                </c:pt>
                <c:pt idx="1352">
                  <c:v>-0.33826327748078</c:v>
                </c:pt>
                <c:pt idx="1353">
                  <c:v>-0.34113139129738324</c:v>
                </c:pt>
                <c:pt idx="1354">
                  <c:v>-0.32912021078366938</c:v>
                </c:pt>
                <c:pt idx="1355">
                  <c:v>-0.34603560604865535</c:v>
                </c:pt>
                <c:pt idx="1356">
                  <c:v>-0.35640689205957821</c:v>
                </c:pt>
                <c:pt idx="1357">
                  <c:v>-0.35457745371977734</c:v>
                </c:pt>
                <c:pt idx="1358">
                  <c:v>-0.40040044975475286</c:v>
                </c:pt>
                <c:pt idx="1359">
                  <c:v>-0.39269308996670127</c:v>
                </c:pt>
                <c:pt idx="1360">
                  <c:v>-0.36630153410169841</c:v>
                </c:pt>
                <c:pt idx="1361">
                  <c:v>-0.35245472774534325</c:v>
                </c:pt>
                <c:pt idx="1362">
                  <c:v>-0.3501713329471543</c:v>
                </c:pt>
                <c:pt idx="1363">
                  <c:v>-0.35012554542613561</c:v>
                </c:pt>
                <c:pt idx="1364">
                  <c:v>-0.35173945241699711</c:v>
                </c:pt>
                <c:pt idx="1365">
                  <c:v>-0.34602653104448933</c:v>
                </c:pt>
                <c:pt idx="1366">
                  <c:v>-0.3350866135225371</c:v>
                </c:pt>
                <c:pt idx="1367">
                  <c:v>-0.33295914379592551</c:v>
                </c:pt>
                <c:pt idx="1368">
                  <c:v>-0.35643452957226496</c:v>
                </c:pt>
                <c:pt idx="1369">
                  <c:v>-0.3611479629859593</c:v>
                </c:pt>
                <c:pt idx="1370">
                  <c:v>-0.38087743454274281</c:v>
                </c:pt>
                <c:pt idx="1371">
                  <c:v>-0.37204209298689284</c:v>
                </c:pt>
                <c:pt idx="1372">
                  <c:v>-0.37745698297258967</c:v>
                </c:pt>
                <c:pt idx="1373">
                  <c:v>-0.39378002796565836</c:v>
                </c:pt>
                <c:pt idx="1374">
                  <c:v>-0.37820195831456949</c:v>
                </c:pt>
                <c:pt idx="1375">
                  <c:v>-0.36945509804933685</c:v>
                </c:pt>
                <c:pt idx="1376">
                  <c:v>-0.37026669217189778</c:v>
                </c:pt>
                <c:pt idx="1377">
                  <c:v>-0.37674521389585314</c:v>
                </c:pt>
                <c:pt idx="1378">
                  <c:v>-0.3871340311648237</c:v>
                </c:pt>
                <c:pt idx="1379">
                  <c:v>-0.39358491537609219</c:v>
                </c:pt>
                <c:pt idx="1380">
                  <c:v>-0.40374768254129467</c:v>
                </c:pt>
                <c:pt idx="1381">
                  <c:v>-0.41965142109188136</c:v>
                </c:pt>
                <c:pt idx="1382">
                  <c:v>-0.43163558284319226</c:v>
                </c:pt>
                <c:pt idx="1383">
                  <c:v>-0.39953770560871116</c:v>
                </c:pt>
                <c:pt idx="1384">
                  <c:v>-0.38200624131091954</c:v>
                </c:pt>
                <c:pt idx="1385">
                  <c:v>-0.37459155040721714</c:v>
                </c:pt>
                <c:pt idx="1386">
                  <c:v>-0.3834586544776476</c:v>
                </c:pt>
                <c:pt idx="1387">
                  <c:v>-0.37056596105927653</c:v>
                </c:pt>
                <c:pt idx="1388">
                  <c:v>-0.36640218414790116</c:v>
                </c:pt>
                <c:pt idx="1389">
                  <c:v>-0.37229062435098059</c:v>
                </c:pt>
                <c:pt idx="1390">
                  <c:v>-0.37172343659061391</c:v>
                </c:pt>
                <c:pt idx="1391">
                  <c:v>-0.35876164939052557</c:v>
                </c:pt>
                <c:pt idx="1392">
                  <c:v>-0.36464080833934442</c:v>
                </c:pt>
                <c:pt idx="1393">
                  <c:v>-0.36464080833934442</c:v>
                </c:pt>
                <c:pt idx="1394">
                  <c:v>-0.37329588731244501</c:v>
                </c:pt>
                <c:pt idx="1395">
                  <c:v>-0.36519871484545041</c:v>
                </c:pt>
                <c:pt idx="1396">
                  <c:v>-0.37537426951652308</c:v>
                </c:pt>
                <c:pt idx="1397">
                  <c:v>-0.3613525630798804</c:v>
                </c:pt>
                <c:pt idx="1398">
                  <c:v>-0.35510524771205998</c:v>
                </c:pt>
                <c:pt idx="1399">
                  <c:v>-0.35495798514445942</c:v>
                </c:pt>
                <c:pt idx="1400">
                  <c:v>-0.33702825191384311</c:v>
                </c:pt>
                <c:pt idx="1401">
                  <c:v>-0.33642084538501393</c:v>
                </c:pt>
                <c:pt idx="1402">
                  <c:v>-0.34127989136555159</c:v>
                </c:pt>
                <c:pt idx="1403">
                  <c:v>-0.35633016702435738</c:v>
                </c:pt>
                <c:pt idx="1404">
                  <c:v>-0.35227776516410847</c:v>
                </c:pt>
                <c:pt idx="1405">
                  <c:v>-0.35227776516410847</c:v>
                </c:pt>
                <c:pt idx="1406">
                  <c:v>-0.32655404710567559</c:v>
                </c:pt>
                <c:pt idx="1407">
                  <c:v>-0.32048946932174049</c:v>
                </c:pt>
                <c:pt idx="1408">
                  <c:v>-0.30691346933969865</c:v>
                </c:pt>
                <c:pt idx="1409">
                  <c:v>-0.308693820156966</c:v>
                </c:pt>
                <c:pt idx="1410">
                  <c:v>-0.31208312796282256</c:v>
                </c:pt>
                <c:pt idx="1411">
                  <c:v>-0.31025637087425251</c:v>
                </c:pt>
                <c:pt idx="1412">
                  <c:v>-0.28558989080114294</c:v>
                </c:pt>
                <c:pt idx="1413">
                  <c:v>-0.27421643558017583</c:v>
                </c:pt>
                <c:pt idx="1414">
                  <c:v>-0.28813542946966841</c:v>
                </c:pt>
                <c:pt idx="1415">
                  <c:v>-0.27999824448430621</c:v>
                </c:pt>
                <c:pt idx="1416">
                  <c:v>-0.27400874173483425</c:v>
                </c:pt>
                <c:pt idx="1417">
                  <c:v>-0.26277326782720734</c:v>
                </c:pt>
                <c:pt idx="1418">
                  <c:v>-0.26330168056977443</c:v>
                </c:pt>
                <c:pt idx="1419">
                  <c:v>-0.24854036129361357</c:v>
                </c:pt>
                <c:pt idx="1420">
                  <c:v>-0.25022851831855952</c:v>
                </c:pt>
                <c:pt idx="1421">
                  <c:v>-0.24354106524869434</c:v>
                </c:pt>
                <c:pt idx="1422">
                  <c:v>-0.2354787490477005</c:v>
                </c:pt>
                <c:pt idx="1423">
                  <c:v>-0.24577640377482302</c:v>
                </c:pt>
                <c:pt idx="1424">
                  <c:v>-0.23668531210157151</c:v>
                </c:pt>
                <c:pt idx="1425">
                  <c:v>-0.23501118008306376</c:v>
                </c:pt>
                <c:pt idx="1426">
                  <c:v>-0.22838931454330669</c:v>
                </c:pt>
                <c:pt idx="1427">
                  <c:v>-0.24552395365893631</c:v>
                </c:pt>
                <c:pt idx="1428">
                  <c:v>-0.24632832902818358</c:v>
                </c:pt>
                <c:pt idx="1429">
                  <c:v>-0.24482249708693382</c:v>
                </c:pt>
                <c:pt idx="1430">
                  <c:v>-0.23838770038305046</c:v>
                </c:pt>
                <c:pt idx="1431">
                  <c:v>-0.23765345004599381</c:v>
                </c:pt>
                <c:pt idx="1432">
                  <c:v>-0.2635002994109501</c:v>
                </c:pt>
                <c:pt idx="1433">
                  <c:v>-0.27957336928926801</c:v>
                </c:pt>
                <c:pt idx="1434">
                  <c:v>-0.25690174013189171</c:v>
                </c:pt>
                <c:pt idx="1435">
                  <c:v>-0.25145240638038335</c:v>
                </c:pt>
                <c:pt idx="1436">
                  <c:v>-0.2371477248138415</c:v>
                </c:pt>
                <c:pt idx="1437">
                  <c:v>-0.25879470350085354</c:v>
                </c:pt>
                <c:pt idx="1438">
                  <c:v>-0.25585728965243826</c:v>
                </c:pt>
                <c:pt idx="1439">
                  <c:v>-0.26175727986081954</c:v>
                </c:pt>
                <c:pt idx="1440">
                  <c:v>-0.26130600465366227</c:v>
                </c:pt>
                <c:pt idx="1441">
                  <c:v>-0.26036550422192695</c:v>
                </c:pt>
                <c:pt idx="1442">
                  <c:v>-0.2783364874714791</c:v>
                </c:pt>
                <c:pt idx="1443">
                  <c:v>-0.26840327666165398</c:v>
                </c:pt>
                <c:pt idx="1444">
                  <c:v>-0.28978996772918142</c:v>
                </c:pt>
                <c:pt idx="1445">
                  <c:v>-0.28089233864473862</c:v>
                </c:pt>
                <c:pt idx="1446">
                  <c:v>-0.26325857429998623</c:v>
                </c:pt>
                <c:pt idx="1447">
                  <c:v>-0.26446513735385713</c:v>
                </c:pt>
                <c:pt idx="1448">
                  <c:v>-0.26446513735385713</c:v>
                </c:pt>
                <c:pt idx="1449">
                  <c:v>-0.35755075508466605</c:v>
                </c:pt>
                <c:pt idx="1450">
                  <c:v>-0.34051078476249408</c:v>
                </c:pt>
                <c:pt idx="1451">
                  <c:v>-0.37638633873111171</c:v>
                </c:pt>
                <c:pt idx="1452">
                  <c:v>-0.38043379058908833</c:v>
                </c:pt>
                <c:pt idx="1453">
                  <c:v>-0.37176901786153782</c:v>
                </c:pt>
                <c:pt idx="1454">
                  <c:v>-0.37302796843945707</c:v>
                </c:pt>
                <c:pt idx="1455">
                  <c:v>-0.34295278588349098</c:v>
                </c:pt>
                <c:pt idx="1456">
                  <c:v>-0.31907686242328503</c:v>
                </c:pt>
                <c:pt idx="1457">
                  <c:v>-0.31574984214602153</c:v>
                </c:pt>
                <c:pt idx="1458">
                  <c:v>-0.32874854811305743</c:v>
                </c:pt>
                <c:pt idx="1459">
                  <c:v>-0.32234943267555338</c:v>
                </c:pt>
                <c:pt idx="1460">
                  <c:v>-0.32635192201288998</c:v>
                </c:pt>
                <c:pt idx="1461">
                  <c:v>-0.33153044939008502</c:v>
                </c:pt>
                <c:pt idx="1462">
                  <c:v>-0.33076278653769065</c:v>
                </c:pt>
                <c:pt idx="1463">
                  <c:v>-0.31800724943228098</c:v>
                </c:pt>
                <c:pt idx="1464">
                  <c:v>-0.33140174933100552</c:v>
                </c:pt>
                <c:pt idx="1465">
                  <c:v>-0.34997952035910262</c:v>
                </c:pt>
                <c:pt idx="1466">
                  <c:v>-0.32679082221436651</c:v>
                </c:pt>
                <c:pt idx="1467">
                  <c:v>-0.31307684091898458</c:v>
                </c:pt>
                <c:pt idx="1468">
                  <c:v>-0.30266739864054604</c:v>
                </c:pt>
                <c:pt idx="1469">
                  <c:v>-0.30266739864054604</c:v>
                </c:pt>
                <c:pt idx="1470">
                  <c:v>-0.30266739864054604</c:v>
                </c:pt>
                <c:pt idx="1471">
                  <c:v>-0.28180561406397597</c:v>
                </c:pt>
                <c:pt idx="1472">
                  <c:v>-0.27625996151825272</c:v>
                </c:pt>
                <c:pt idx="1473">
                  <c:v>-0.27223065966860793</c:v>
                </c:pt>
                <c:pt idx="1474">
                  <c:v>-0.28845759211755628</c:v>
                </c:pt>
                <c:pt idx="1475">
                  <c:v>-0.27884922520685018</c:v>
                </c:pt>
                <c:pt idx="1476">
                  <c:v>-0.27030428378430804</c:v>
                </c:pt>
                <c:pt idx="1477">
                  <c:v>-0.26391465585115925</c:v>
                </c:pt>
                <c:pt idx="1478">
                  <c:v>-0.25142621261835862</c:v>
                </c:pt>
                <c:pt idx="1479">
                  <c:v>-0.25549367073551899</c:v>
                </c:pt>
                <c:pt idx="1480">
                  <c:v>-0.26243522392202823</c:v>
                </c:pt>
                <c:pt idx="1481">
                  <c:v>-0.23485009875911922</c:v>
                </c:pt>
                <c:pt idx="1482">
                  <c:v>-0.22358801858927868</c:v>
                </c:pt>
                <c:pt idx="1483">
                  <c:v>-0.22643756989736075</c:v>
                </c:pt>
                <c:pt idx="1484">
                  <c:v>-0.21191776948206875</c:v>
                </c:pt>
                <c:pt idx="1485">
                  <c:v>-0.21191776948206875</c:v>
                </c:pt>
                <c:pt idx="1486">
                  <c:v>-0.19848036956365112</c:v>
                </c:pt>
                <c:pt idx="1487">
                  <c:v>-0.18983477809490568</c:v>
                </c:pt>
                <c:pt idx="1488">
                  <c:v>-0.19056119092836443</c:v>
                </c:pt>
                <c:pt idx="1489">
                  <c:v>-0.19578612457686217</c:v>
                </c:pt>
                <c:pt idx="1490">
                  <c:v>-0.2120427570394442</c:v>
                </c:pt>
                <c:pt idx="1491">
                  <c:v>-0.19432339890540018</c:v>
                </c:pt>
                <c:pt idx="1492">
                  <c:v>-0.17958703589069547</c:v>
                </c:pt>
                <c:pt idx="1493">
                  <c:v>-0.18593293880377237</c:v>
                </c:pt>
                <c:pt idx="1494">
                  <c:v>-0.18491777583776337</c:v>
                </c:pt>
                <c:pt idx="1495">
                  <c:v>-0.17556990279663665</c:v>
                </c:pt>
                <c:pt idx="1496">
                  <c:v>-0.17556990279663665</c:v>
                </c:pt>
                <c:pt idx="1497">
                  <c:v>-0.17556990279663665</c:v>
                </c:pt>
                <c:pt idx="1498">
                  <c:v>-0.17556990279663665</c:v>
                </c:pt>
                <c:pt idx="1499">
                  <c:v>-0.13958751127897528</c:v>
                </c:pt>
                <c:pt idx="1500">
                  <c:v>-0.14434095721103735</c:v>
                </c:pt>
                <c:pt idx="1501">
                  <c:v>-0.16178765271991602</c:v>
                </c:pt>
                <c:pt idx="1502">
                  <c:v>-0.15448351186696141</c:v>
                </c:pt>
                <c:pt idx="1503">
                  <c:v>-0.15520868719985215</c:v>
                </c:pt>
                <c:pt idx="1504">
                  <c:v>-0.13264038933990974</c:v>
                </c:pt>
                <c:pt idx="1505">
                  <c:v>-0.11661558198374666</c:v>
                </c:pt>
                <c:pt idx="1506">
                  <c:v>-0.14800065889101766</c:v>
                </c:pt>
                <c:pt idx="1507">
                  <c:v>-0.13388118990949716</c:v>
                </c:pt>
                <c:pt idx="1508">
                  <c:v>-0.14868458420497233</c:v>
                </c:pt>
                <c:pt idx="1509">
                  <c:v>-0.14385771323920471</c:v>
                </c:pt>
                <c:pt idx="1510">
                  <c:v>-0.14385771323920471</c:v>
                </c:pt>
                <c:pt idx="1511">
                  <c:v>-0.12668966160823714</c:v>
                </c:pt>
                <c:pt idx="1512">
                  <c:v>-0.1231574224867682</c:v>
                </c:pt>
                <c:pt idx="1513">
                  <c:v>-0.12335294757652371</c:v>
                </c:pt>
                <c:pt idx="1514">
                  <c:v>-0.13283591442966503</c:v>
                </c:pt>
                <c:pt idx="1515">
                  <c:v>-0.10078629971733899</c:v>
                </c:pt>
                <c:pt idx="1516">
                  <c:v>-4.3561385948330589E-2</c:v>
                </c:pt>
                <c:pt idx="1517">
                  <c:v>1.8461317523095655E-2</c:v>
                </c:pt>
                <c:pt idx="1518">
                  <c:v>-6.5600375268115574E-4</c:v>
                </c:pt>
                <c:pt idx="1519">
                  <c:v>7.2129654659463194E-2</c:v>
                </c:pt>
                <c:pt idx="1520">
                  <c:v>0.10767232097526924</c:v>
                </c:pt>
                <c:pt idx="1521">
                  <c:v>0.14264759328061416</c:v>
                </c:pt>
                <c:pt idx="1522">
                  <c:v>2.4068101532990216E-3</c:v>
                </c:pt>
                <c:pt idx="1523">
                  <c:v>-9.1555701543938328E-3</c:v>
                </c:pt>
                <c:pt idx="1524">
                  <c:v>2.7177652774316163E-2</c:v>
                </c:pt>
                <c:pt idx="1525">
                  <c:v>-2.0150143951435884E-2</c:v>
                </c:pt>
                <c:pt idx="1526">
                  <c:v>-7.3160749535872704E-2</c:v>
                </c:pt>
                <c:pt idx="1527">
                  <c:v>-8.6230199285383446E-2</c:v>
                </c:pt>
                <c:pt idx="1528">
                  <c:v>-9.7807141913651696E-3</c:v>
                </c:pt>
                <c:pt idx="1529">
                  <c:v>2.8488041061955904E-3</c:v>
                </c:pt>
                <c:pt idx="1530">
                  <c:v>6.396400716103523E-2</c:v>
                </c:pt>
                <c:pt idx="1531">
                  <c:v>5.9383398808314336E-2</c:v>
                </c:pt>
                <c:pt idx="1532">
                  <c:v>0.11207039799419971</c:v>
                </c:pt>
                <c:pt idx="1533">
                  <c:v>8.674556761887553E-2</c:v>
                </c:pt>
                <c:pt idx="1534">
                  <c:v>0.10362198161596736</c:v>
                </c:pt>
                <c:pt idx="1535">
                  <c:v>2.9098666156154529E-2</c:v>
                </c:pt>
                <c:pt idx="1536">
                  <c:v>1.7065829382499231E-2</c:v>
                </c:pt>
                <c:pt idx="1537">
                  <c:v>5.3953246315611159E-2</c:v>
                </c:pt>
                <c:pt idx="1538">
                  <c:v>-1.3987391122433523E-2</c:v>
                </c:pt>
                <c:pt idx="1539">
                  <c:v>-1.7117030059089378E-2</c:v>
                </c:pt>
                <c:pt idx="1540">
                  <c:v>2.2131537957905234E-2</c:v>
                </c:pt>
                <c:pt idx="1541">
                  <c:v>2.2131537957905234E-2</c:v>
                </c:pt>
                <c:pt idx="1542">
                  <c:v>-4.0111234364543447E-2</c:v>
                </c:pt>
                <c:pt idx="1543">
                  <c:v>-3.8463089857965316E-2</c:v>
                </c:pt>
                <c:pt idx="1544">
                  <c:v>-1.618374838066805E-2</c:v>
                </c:pt>
                <c:pt idx="1545">
                  <c:v>-5.2263077442828432E-2</c:v>
                </c:pt>
                <c:pt idx="1546">
                  <c:v>6.9886560065883785E-3</c:v>
                </c:pt>
                <c:pt idx="1547">
                  <c:v>4.1288253001765529E-2</c:v>
                </c:pt>
                <c:pt idx="1548">
                  <c:v>6.5497682865066853E-2</c:v>
                </c:pt>
                <c:pt idx="1549">
                  <c:v>6.5497682865066853E-2</c:v>
                </c:pt>
                <c:pt idx="1550">
                  <c:v>2.2392238077579174E-2</c:v>
                </c:pt>
                <c:pt idx="1551">
                  <c:v>2.5163620599778058E-2</c:v>
                </c:pt>
                <c:pt idx="1552">
                  <c:v>4.1175846700165497E-2</c:v>
                </c:pt>
                <c:pt idx="1553">
                  <c:v>2.1133699999849043E-2</c:v>
                </c:pt>
                <c:pt idx="1554">
                  <c:v>-1.211360901227676E-2</c:v>
                </c:pt>
                <c:pt idx="1555">
                  <c:v>1.4016627982768037E-2</c:v>
                </c:pt>
                <c:pt idx="1556">
                  <c:v>1.6737066731581152E-2</c:v>
                </c:pt>
                <c:pt idx="1557">
                  <c:v>4.2199878420245529E-2</c:v>
                </c:pt>
                <c:pt idx="1558">
                  <c:v>3.6081263111504613E-2</c:v>
                </c:pt>
                <c:pt idx="1559">
                  <c:v>3.6081263111504613E-2</c:v>
                </c:pt>
                <c:pt idx="1560">
                  <c:v>1.778667346340157E-2</c:v>
                </c:pt>
                <c:pt idx="1561">
                  <c:v>7.1091391682850169E-2</c:v>
                </c:pt>
                <c:pt idx="1562">
                  <c:v>7.5885468883563956E-2</c:v>
                </c:pt>
                <c:pt idx="1563">
                  <c:v>9.2208513876632425E-2</c:v>
                </c:pt>
                <c:pt idx="1564">
                  <c:v>9.2208513876632425E-2</c:v>
                </c:pt>
                <c:pt idx="1565">
                  <c:v>-6.0968812503073844E-3</c:v>
                </c:pt>
                <c:pt idx="1566">
                  <c:v>4.8255587450109383E-2</c:v>
                </c:pt>
                <c:pt idx="1567">
                  <c:v>4.9973650738783792E-2</c:v>
                </c:pt>
                <c:pt idx="1568">
                  <c:v>8.7460842947221673E-2</c:v>
                </c:pt>
                <c:pt idx="1569">
                  <c:v>0.11146526021641256</c:v>
                </c:pt>
                <c:pt idx="1570">
                  <c:v>8.9695768973161005E-2</c:v>
                </c:pt>
                <c:pt idx="1571">
                  <c:v>6.1299049687690843E-2</c:v>
                </c:pt>
                <c:pt idx="1572">
                  <c:v>8.884003733033885E-2</c:v>
                </c:pt>
                <c:pt idx="1573">
                  <c:v>9.1956682511030063E-2</c:v>
                </c:pt>
                <c:pt idx="1574">
                  <c:v>9.7505428808173367E-2</c:v>
                </c:pt>
                <c:pt idx="1575">
                  <c:v>9.5052702682253187E-2</c:v>
                </c:pt>
                <c:pt idx="1576">
                  <c:v>0.10094361788646888</c:v>
                </c:pt>
                <c:pt idx="1577">
                  <c:v>0.13573429635707623</c:v>
                </c:pt>
                <c:pt idx="1578">
                  <c:v>0.1456959696799669</c:v>
                </c:pt>
                <c:pt idx="1579">
                  <c:v>0.1456959696799669</c:v>
                </c:pt>
                <c:pt idx="1580">
                  <c:v>0.14217486806361079</c:v>
                </c:pt>
                <c:pt idx="1581">
                  <c:v>0.15206909760554144</c:v>
                </c:pt>
                <c:pt idx="1582">
                  <c:v>0.16850248639926302</c:v>
                </c:pt>
                <c:pt idx="1583">
                  <c:v>0.16850248639926302</c:v>
                </c:pt>
                <c:pt idx="1584">
                  <c:v>0.18688060733571099</c:v>
                </c:pt>
                <c:pt idx="1585">
                  <c:v>0.19864696898704115</c:v>
                </c:pt>
                <c:pt idx="1586">
                  <c:v>0.22595159402118714</c:v>
                </c:pt>
                <c:pt idx="1587">
                  <c:v>0.21926929720368937</c:v>
                </c:pt>
                <c:pt idx="1588">
                  <c:v>0.20712219787758213</c:v>
                </c:pt>
                <c:pt idx="1589">
                  <c:v>0.20663668515470812</c:v>
                </c:pt>
                <c:pt idx="1590">
                  <c:v>0.18757340140373713</c:v>
                </c:pt>
                <c:pt idx="1591">
                  <c:v>0.16033106389818408</c:v>
                </c:pt>
                <c:pt idx="1592">
                  <c:v>0.1803649605947133</c:v>
                </c:pt>
                <c:pt idx="1593">
                  <c:v>0.10840327131081096</c:v>
                </c:pt>
                <c:pt idx="1594">
                  <c:v>0.10840327131081096</c:v>
                </c:pt>
                <c:pt idx="1595">
                  <c:v>0.12449077869575609</c:v>
                </c:pt>
                <c:pt idx="1596">
                  <c:v>8.978033151197895E-2</c:v>
                </c:pt>
                <c:pt idx="1597">
                  <c:v>6.2066093789800991E-2</c:v>
                </c:pt>
                <c:pt idx="1598">
                  <c:v>8.9838700288773055E-2</c:v>
                </c:pt>
                <c:pt idx="1599">
                  <c:v>0.10964448438058771</c:v>
                </c:pt>
                <c:pt idx="1600">
                  <c:v>0.13722610329188756</c:v>
                </c:pt>
                <c:pt idx="1601">
                  <c:v>0.11736195042327879</c:v>
                </c:pt>
                <c:pt idx="1602">
                  <c:v>7.6201444028611842E-2</c:v>
                </c:pt>
                <c:pt idx="1603">
                  <c:v>7.6201444028611842E-2</c:v>
                </c:pt>
                <c:pt idx="1604">
                  <c:v>9.9030648258322751E-2</c:v>
                </c:pt>
                <c:pt idx="1605">
                  <c:v>4.9026425490070746E-3</c:v>
                </c:pt>
                <c:pt idx="1606">
                  <c:v>-1.1513833736950918E-2</c:v>
                </c:pt>
                <c:pt idx="1607">
                  <c:v>3.3099505492733661E-2</c:v>
                </c:pt>
                <c:pt idx="1608">
                  <c:v>5.7557054219933512E-2</c:v>
                </c:pt>
                <c:pt idx="1609">
                  <c:v>5.5442165749097327E-2</c:v>
                </c:pt>
                <c:pt idx="1610">
                  <c:v>-2.5078077463596027E-2</c:v>
                </c:pt>
                <c:pt idx="1611">
                  <c:v>-1.7730830340853543E-2</c:v>
                </c:pt>
                <c:pt idx="1612">
                  <c:v>-3.1098517727269903E-2</c:v>
                </c:pt>
                <c:pt idx="1613">
                  <c:v>-1.4896747789872267E-2</c:v>
                </c:pt>
                <c:pt idx="1614">
                  <c:v>3.4100849702399127E-2</c:v>
                </c:pt>
                <c:pt idx="1615">
                  <c:v>4.4967342190645798E-2</c:v>
                </c:pt>
                <c:pt idx="1616">
                  <c:v>4.068394022435684E-2</c:v>
                </c:pt>
                <c:pt idx="1617">
                  <c:v>9.1359257422893858E-3</c:v>
                </c:pt>
                <c:pt idx="1618">
                  <c:v>-4.2866241693113594E-3</c:v>
                </c:pt>
                <c:pt idx="1619">
                  <c:v>1.7321166999711757E-2</c:v>
                </c:pt>
                <c:pt idx="1620">
                  <c:v>2.2529475826689183E-3</c:v>
                </c:pt>
                <c:pt idx="1621">
                  <c:v>2.8863541048220753E-2</c:v>
                </c:pt>
                <c:pt idx="1622">
                  <c:v>2.2656444448862612E-2</c:v>
                </c:pt>
                <c:pt idx="1623">
                  <c:v>4.5054379730600225E-2</c:v>
                </c:pt>
                <c:pt idx="1624">
                  <c:v>1.1660910198618701E-4</c:v>
                </c:pt>
                <c:pt idx="1625">
                  <c:v>9.8986385924115794E-3</c:v>
                </c:pt>
                <c:pt idx="1626">
                  <c:v>-2.641230932607308E-2</c:v>
                </c:pt>
                <c:pt idx="1627">
                  <c:v>-5.067948921588461E-2</c:v>
                </c:pt>
                <c:pt idx="1628">
                  <c:v>-4.5437024309339269E-2</c:v>
                </c:pt>
                <c:pt idx="1629">
                  <c:v>-2.474848981229949E-2</c:v>
                </c:pt>
                <c:pt idx="1630">
                  <c:v>-2.7638672389033392E-2</c:v>
                </c:pt>
                <c:pt idx="1631">
                  <c:v>-1.040111447615899E-2</c:v>
                </c:pt>
                <c:pt idx="1632">
                  <c:v>1.3512140251183746E-2</c:v>
                </c:pt>
                <c:pt idx="1633">
                  <c:v>-5.3824309223399203E-3</c:v>
                </c:pt>
                <c:pt idx="1634">
                  <c:v>-3.1200199023946551E-2</c:v>
                </c:pt>
                <c:pt idx="1635">
                  <c:v>-5.8387261504125543E-2</c:v>
                </c:pt>
                <c:pt idx="1636">
                  <c:v>-4.3045141961349342E-2</c:v>
                </c:pt>
                <c:pt idx="1637">
                  <c:v>-1.7870874155140548E-2</c:v>
                </c:pt>
                <c:pt idx="1638">
                  <c:v>-1.2536834206557823E-2</c:v>
                </c:pt>
                <c:pt idx="1639">
                  <c:v>-1.4191991216354949E-2</c:v>
                </c:pt>
                <c:pt idx="1640">
                  <c:v>2.0594562252358672E-2</c:v>
                </c:pt>
                <c:pt idx="1641">
                  <c:v>3.2961730429488245E-2</c:v>
                </c:pt>
                <c:pt idx="1642">
                  <c:v>9.4479821355384352E-3</c:v>
                </c:pt>
                <c:pt idx="1643">
                  <c:v>1.0212344986417987E-2</c:v>
                </c:pt>
                <c:pt idx="1644">
                  <c:v>5.0008507004784875E-2</c:v>
                </c:pt>
                <c:pt idx="1645">
                  <c:v>-2.3637545366210766E-3</c:v>
                </c:pt>
                <c:pt idx="1646">
                  <c:v>-2.5717865257289474E-2</c:v>
                </c:pt>
                <c:pt idx="1647">
                  <c:v>-5.5632378989500908E-2</c:v>
                </c:pt>
                <c:pt idx="1648">
                  <c:v>-5.2937927752617298E-2</c:v>
                </c:pt>
                <c:pt idx="1649">
                  <c:v>-5.2937927752617298E-2</c:v>
                </c:pt>
                <c:pt idx="1650">
                  <c:v>-5.1931633540679423E-2</c:v>
                </c:pt>
                <c:pt idx="1651">
                  <c:v>-0.10494182662492679</c:v>
                </c:pt>
                <c:pt idx="1652">
                  <c:v>-9.0507001248642416E-2</c:v>
                </c:pt>
                <c:pt idx="1653">
                  <c:v>-5.4380647164895324E-2</c:v>
                </c:pt>
                <c:pt idx="1654">
                  <c:v>-5.4380647164895324E-2</c:v>
                </c:pt>
                <c:pt idx="1655">
                  <c:v>-4.9126013502763688E-2</c:v>
                </c:pt>
                <c:pt idx="1656">
                  <c:v>-3.7444008140157026E-2</c:v>
                </c:pt>
                <c:pt idx="1657">
                  <c:v>-7.6277807216752591E-2</c:v>
                </c:pt>
                <c:pt idx="1658">
                  <c:v>-7.4277181298368244E-2</c:v>
                </c:pt>
                <c:pt idx="1659">
                  <c:v>-6.8441334869431936E-2</c:v>
                </c:pt>
                <c:pt idx="1660">
                  <c:v>-8.3100354098632034E-2</c:v>
                </c:pt>
                <c:pt idx="1661">
                  <c:v>-9.1923526898896046E-2</c:v>
                </c:pt>
                <c:pt idx="1662">
                  <c:v>-8.5023636231511768E-2</c:v>
                </c:pt>
                <c:pt idx="1663">
                  <c:v>-0.13757430410481475</c:v>
                </c:pt>
                <c:pt idx="1664">
                  <c:v>-0.16063512719084994</c:v>
                </c:pt>
                <c:pt idx="1665">
                  <c:v>-0.14349883807446295</c:v>
                </c:pt>
                <c:pt idx="1666">
                  <c:v>-0.10654377111029645</c:v>
                </c:pt>
                <c:pt idx="1667">
                  <c:v>-0.11545006269871594</c:v>
                </c:pt>
                <c:pt idx="1668">
                  <c:v>-0.13414374628002257</c:v>
                </c:pt>
                <c:pt idx="1669">
                  <c:v>-9.2272708309187101E-2</c:v>
                </c:pt>
                <c:pt idx="1670">
                  <c:v>-9.2272708309187101E-2</c:v>
                </c:pt>
                <c:pt idx="1671">
                  <c:v>-4.5253049224885156E-2</c:v>
                </c:pt>
                <c:pt idx="1672">
                  <c:v>-3.6524132717889679E-2</c:v>
                </c:pt>
                <c:pt idx="1673">
                  <c:v>2.4926101926858735E-3</c:v>
                </c:pt>
                <c:pt idx="1674">
                  <c:v>-1.3856834812501662E-2</c:v>
                </c:pt>
                <c:pt idx="1675">
                  <c:v>-3.4297662945832141E-2</c:v>
                </c:pt>
                <c:pt idx="1676">
                  <c:v>-5.4525022231170284E-2</c:v>
                </c:pt>
                <c:pt idx="1677">
                  <c:v>-3.3196699940436836E-2</c:v>
                </c:pt>
                <c:pt idx="1678">
                  <c:v>-6.7174340537820343E-2</c:v>
                </c:pt>
                <c:pt idx="1679">
                  <c:v>-6.7253128073987645E-2</c:v>
                </c:pt>
                <c:pt idx="1680">
                  <c:v>-9.0471938732546886E-2</c:v>
                </c:pt>
                <c:pt idx="1681">
                  <c:v>-6.7962834649777371E-2</c:v>
                </c:pt>
                <c:pt idx="1682">
                  <c:v>-7.0244166947019404E-2</c:v>
                </c:pt>
                <c:pt idx="1683">
                  <c:v>-6.2887638570016335E-2</c:v>
                </c:pt>
                <c:pt idx="1684">
                  <c:v>-6.6301077636950256E-2</c:v>
                </c:pt>
                <c:pt idx="1685">
                  <c:v>-5.7919280039298915E-2</c:v>
                </c:pt>
                <c:pt idx="1686">
                  <c:v>-3.245296209902504E-2</c:v>
                </c:pt>
                <c:pt idx="1687">
                  <c:v>-1.9936675103442658E-2</c:v>
                </c:pt>
                <c:pt idx="1688">
                  <c:v>-3.3832981482520785E-2</c:v>
                </c:pt>
                <c:pt idx="1689">
                  <c:v>-4.6552012321172231E-2</c:v>
                </c:pt>
                <c:pt idx="1690">
                  <c:v>-2.6859459531336283E-2</c:v>
                </c:pt>
                <c:pt idx="1691">
                  <c:v>-7.7920507784717818E-3</c:v>
                </c:pt>
                <c:pt idx="1692">
                  <c:v>-2.5670840235702541E-2</c:v>
                </c:pt>
                <c:pt idx="1693">
                  <c:v>2.1335825092634764E-2</c:v>
                </c:pt>
                <c:pt idx="1694">
                  <c:v>1.4153784295729999E-2</c:v>
                </c:pt>
                <c:pt idx="1695">
                  <c:v>-1.547424805497255E-2</c:v>
                </c:pt>
                <c:pt idx="1696">
                  <c:v>-4.8836850870023762E-2</c:v>
                </c:pt>
                <c:pt idx="1697">
                  <c:v>-4.1149291091061135E-2</c:v>
                </c:pt>
                <c:pt idx="1698">
                  <c:v>-1.3160740742960253E-2</c:v>
                </c:pt>
                <c:pt idx="1699">
                  <c:v>-4.3949342376420453E-2</c:v>
                </c:pt>
                <c:pt idx="1700">
                  <c:v>-3.0108311022716383E-2</c:v>
                </c:pt>
                <c:pt idx="1701">
                  <c:v>-4.4422480093613714E-2</c:v>
                </c:pt>
                <c:pt idx="1702">
                  <c:v>-7.8528820750076722E-2</c:v>
                </c:pt>
                <c:pt idx="1703">
                  <c:v>-9.2312720827554928E-2</c:v>
                </c:pt>
                <c:pt idx="1704">
                  <c:v>-9.0357469930000045E-2</c:v>
                </c:pt>
                <c:pt idx="1705">
                  <c:v>-8.1453240842527364E-2</c:v>
                </c:pt>
                <c:pt idx="1706">
                  <c:v>-0.10977921634552268</c:v>
                </c:pt>
                <c:pt idx="1707">
                  <c:v>-0.10977921634552268</c:v>
                </c:pt>
                <c:pt idx="1708">
                  <c:v>-0.1280494684824538</c:v>
                </c:pt>
                <c:pt idx="1709">
                  <c:v>-0.11840418280480025</c:v>
                </c:pt>
                <c:pt idx="1710">
                  <c:v>-0.10745333402782997</c:v>
                </c:pt>
                <c:pt idx="1711">
                  <c:v>-7.9993815172580307E-2</c:v>
                </c:pt>
                <c:pt idx="1712">
                  <c:v>-7.5786725741322392E-2</c:v>
                </c:pt>
                <c:pt idx="1713">
                  <c:v>-8.7290531022126472E-2</c:v>
                </c:pt>
                <c:pt idx="1714">
                  <c:v>-0.12039923997062829</c:v>
                </c:pt>
                <c:pt idx="1715">
                  <c:v>-0.14999654105722371</c:v>
                </c:pt>
                <c:pt idx="1716">
                  <c:v>-0.17435508973897795</c:v>
                </c:pt>
                <c:pt idx="1717">
                  <c:v>-0.18301016871207865</c:v>
                </c:pt>
                <c:pt idx="1718">
                  <c:v>-0.18641556402532022</c:v>
                </c:pt>
                <c:pt idx="1719">
                  <c:v>-0.16355500978121795</c:v>
                </c:pt>
                <c:pt idx="1720">
                  <c:v>-0.13987811766237712</c:v>
                </c:pt>
                <c:pt idx="1721">
                  <c:v>-0.12089609644870947</c:v>
                </c:pt>
                <c:pt idx="1722">
                  <c:v>-0.13522078427443529</c:v>
                </c:pt>
                <c:pt idx="1723">
                  <c:v>-0.15247401719450526</c:v>
                </c:pt>
                <c:pt idx="1724">
                  <c:v>-0.14254513763666843</c:v>
                </c:pt>
                <c:pt idx="1725">
                  <c:v>-0.13364544605127882</c:v>
                </c:pt>
                <c:pt idx="1726">
                  <c:v>-0.11138219208136646</c:v>
                </c:pt>
                <c:pt idx="1727">
                  <c:v>-0.12075955888603229</c:v>
                </c:pt>
                <c:pt idx="1728">
                  <c:v>-9.4674903161911406E-2</c:v>
                </c:pt>
                <c:pt idx="1729">
                  <c:v>-9.4674903161911406E-2</c:v>
                </c:pt>
                <c:pt idx="1730">
                  <c:v>-9.4674903161911406E-2</c:v>
                </c:pt>
                <c:pt idx="1731">
                  <c:v>-0.10048104957721393</c:v>
                </c:pt>
                <c:pt idx="1732">
                  <c:v>-0.10712869637880595</c:v>
                </c:pt>
                <c:pt idx="1733">
                  <c:v>-8.4746023604074572E-2</c:v>
                </c:pt>
                <c:pt idx="1734">
                  <c:v>-8.4746023604074572E-2</c:v>
                </c:pt>
                <c:pt idx="1735">
                  <c:v>-0.12202201571556115</c:v>
                </c:pt>
                <c:pt idx="1736">
                  <c:v>-0.16712849892162263</c:v>
                </c:pt>
                <c:pt idx="1737">
                  <c:v>-0.15788766967963441</c:v>
                </c:pt>
                <c:pt idx="1738">
                  <c:v>-0.15648867528742805</c:v>
                </c:pt>
                <c:pt idx="1739">
                  <c:v>-0.14625846434126566</c:v>
                </c:pt>
                <c:pt idx="1740">
                  <c:v>-0.14140374961271629</c:v>
                </c:pt>
                <c:pt idx="1741">
                  <c:v>-0.11537560641453748</c:v>
                </c:pt>
                <c:pt idx="1742">
                  <c:v>-0.10438722012033552</c:v>
                </c:pt>
                <c:pt idx="1743">
                  <c:v>-8.8449244054032206E-2</c:v>
                </c:pt>
                <c:pt idx="1744">
                  <c:v>-8.8449244054032206E-2</c:v>
                </c:pt>
                <c:pt idx="1745">
                  <c:v>-8.4664554816676341E-2</c:v>
                </c:pt>
                <c:pt idx="1746">
                  <c:v>-9.1190101562218517E-2</c:v>
                </c:pt>
                <c:pt idx="1747">
                  <c:v>-8.1833153516925994E-2</c:v>
                </c:pt>
                <c:pt idx="1748">
                  <c:v>-7.0234885692759041E-2</c:v>
                </c:pt>
                <c:pt idx="1749">
                  <c:v>-7.6868094987723623E-2</c:v>
                </c:pt>
                <c:pt idx="1750">
                  <c:v>-9.1746151817472588E-2</c:v>
                </c:pt>
                <c:pt idx="1751">
                  <c:v>-0.11184460479363634</c:v>
                </c:pt>
                <c:pt idx="1752">
                  <c:v>-0.10049033083147452</c:v>
                </c:pt>
                <c:pt idx="1753">
                  <c:v>-0.12818105604285912</c:v>
                </c:pt>
                <c:pt idx="1754">
                  <c:v>-0.13399153371014993</c:v>
                </c:pt>
                <c:pt idx="1755">
                  <c:v>-0.16173897769757128</c:v>
                </c:pt>
                <c:pt idx="1756">
                  <c:v>-0.15333531758988406</c:v>
                </c:pt>
                <c:pt idx="1757">
                  <c:v>-0.12086124018270894</c:v>
                </c:pt>
                <c:pt idx="1758">
                  <c:v>-0.10631916475719161</c:v>
                </c:pt>
                <c:pt idx="1759">
                  <c:v>-0.11134981081650186</c:v>
                </c:pt>
                <c:pt idx="1760">
                  <c:v>-9.2847733573151792E-2</c:v>
                </c:pt>
                <c:pt idx="1761">
                  <c:v>-8.8196175187861048E-2</c:v>
                </c:pt>
                <c:pt idx="1762">
                  <c:v>-9.9683686711185437E-2</c:v>
                </c:pt>
                <c:pt idx="1763">
                  <c:v>-0.10387592613562646</c:v>
                </c:pt>
                <c:pt idx="1764">
                  <c:v>-0.10537350807308909</c:v>
                </c:pt>
                <c:pt idx="1765">
                  <c:v>-0.13004452564828173</c:v>
                </c:pt>
                <c:pt idx="1766">
                  <c:v>-0.13004452564828173</c:v>
                </c:pt>
                <c:pt idx="1767">
                  <c:v>-0.13183704522113515</c:v>
                </c:pt>
                <c:pt idx="1768">
                  <c:v>-0.15777320087708746</c:v>
                </c:pt>
                <c:pt idx="1769">
                  <c:v>-0.14204807490849269</c:v>
                </c:pt>
                <c:pt idx="1770">
                  <c:v>-0.13260285182267761</c:v>
                </c:pt>
                <c:pt idx="1771">
                  <c:v>-0.14029515535381765</c:v>
                </c:pt>
                <c:pt idx="1772">
                  <c:v>-0.1248934295336791</c:v>
                </c:pt>
                <c:pt idx="1773">
                  <c:v>-0.1175131823957879</c:v>
                </c:pt>
                <c:pt idx="1774">
                  <c:v>-0.11198217360678686</c:v>
                </c:pt>
                <c:pt idx="1775">
                  <c:v>-9.5190528398608198E-2</c:v>
                </c:pt>
                <c:pt idx="1776">
                  <c:v>-8.6641668224267221E-2</c:v>
                </c:pt>
                <c:pt idx="1777">
                  <c:v>-0.11857392663272115</c:v>
                </c:pt>
                <c:pt idx="1778">
                  <c:v>-0.12851208744481857</c:v>
                </c:pt>
                <c:pt idx="1779">
                  <c:v>-0.13948479873182484</c:v>
                </c:pt>
                <c:pt idx="1780">
                  <c:v>-0.12903802518624952</c:v>
                </c:pt>
                <c:pt idx="1781">
                  <c:v>-0.14994044103147119</c:v>
                </c:pt>
                <c:pt idx="1782">
                  <c:v>-0.18793500847281874</c:v>
                </c:pt>
                <c:pt idx="1783">
                  <c:v>-0.23035302169474237</c:v>
                </c:pt>
                <c:pt idx="1784">
                  <c:v>-0.22105176117501302</c:v>
                </c:pt>
                <c:pt idx="1785">
                  <c:v>-0.2376555125469394</c:v>
                </c:pt>
                <c:pt idx="1786">
                  <c:v>-0.22792834558169839</c:v>
                </c:pt>
                <c:pt idx="1787">
                  <c:v>-0.20820712402870201</c:v>
                </c:pt>
                <c:pt idx="1788">
                  <c:v>-0.19407919879329982</c:v>
                </c:pt>
                <c:pt idx="1789">
                  <c:v>-0.20401075960236736</c:v>
                </c:pt>
                <c:pt idx="1790">
                  <c:v>-0.2120400757882126</c:v>
                </c:pt>
                <c:pt idx="1791">
                  <c:v>-0.17235343257012026</c:v>
                </c:pt>
                <c:pt idx="1792">
                  <c:v>-0.16773116169827407</c:v>
                </c:pt>
                <c:pt idx="1793">
                  <c:v>-0.17031485663431511</c:v>
                </c:pt>
                <c:pt idx="1794">
                  <c:v>-0.15490921206237773</c:v>
                </c:pt>
                <c:pt idx="1795">
                  <c:v>-0.13999753646719604</c:v>
                </c:pt>
                <c:pt idx="1796">
                  <c:v>-8.8766456699648E-2</c:v>
                </c:pt>
                <c:pt idx="1797">
                  <c:v>-8.5671674028992895E-2</c:v>
                </c:pt>
                <c:pt idx="1798">
                  <c:v>-8.5671674028992895E-2</c:v>
                </c:pt>
                <c:pt idx="1799">
                  <c:v>-8.6415618120499249E-2</c:v>
                </c:pt>
                <c:pt idx="1800">
                  <c:v>-8.6415618120499249E-2</c:v>
                </c:pt>
                <c:pt idx="1801">
                  <c:v>-8.6415618120499249E-2</c:v>
                </c:pt>
                <c:pt idx="1802">
                  <c:v>-7.7348038958040988E-2</c:v>
                </c:pt>
                <c:pt idx="1803">
                  <c:v>-6.018473107925093E-2</c:v>
                </c:pt>
                <c:pt idx="1804">
                  <c:v>-7.1030804808124293E-2</c:v>
                </c:pt>
                <c:pt idx="1805">
                  <c:v>-6.6726571582272798E-2</c:v>
                </c:pt>
                <c:pt idx="1806">
                  <c:v>-8.3349504213004355E-2</c:v>
                </c:pt>
                <c:pt idx="1807">
                  <c:v>-8.2829753974413722E-2</c:v>
                </c:pt>
                <c:pt idx="1808">
                  <c:v>-0.10159480008847921</c:v>
                </c:pt>
                <c:pt idx="1809">
                  <c:v>-0.12245617216485993</c:v>
                </c:pt>
                <c:pt idx="1810">
                  <c:v>-0.11508726878217612</c:v>
                </c:pt>
                <c:pt idx="1811">
                  <c:v>-0.10479930780950364</c:v>
                </c:pt>
                <c:pt idx="1812">
                  <c:v>-0.1248210357504469</c:v>
                </c:pt>
                <c:pt idx="1813">
                  <c:v>-0.15482217452242331</c:v>
                </c:pt>
                <c:pt idx="1814">
                  <c:v>-0.15057218507147219</c:v>
                </c:pt>
                <c:pt idx="1815">
                  <c:v>-0.12755158075389916</c:v>
                </c:pt>
                <c:pt idx="1816">
                  <c:v>-0.12755158075389916</c:v>
                </c:pt>
                <c:pt idx="1817">
                  <c:v>-0.18472616949980591</c:v>
                </c:pt>
                <c:pt idx="1818">
                  <c:v>-0.21826325989495554</c:v>
                </c:pt>
                <c:pt idx="1819">
                  <c:v>-0.21882302265191389</c:v>
                </c:pt>
                <c:pt idx="1820">
                  <c:v>-0.18765079584235123</c:v>
                </c:pt>
                <c:pt idx="1821">
                  <c:v>-0.16722749896706834</c:v>
                </c:pt>
                <c:pt idx="1822">
                  <c:v>-0.16063409594037692</c:v>
                </c:pt>
                <c:pt idx="1823">
                  <c:v>-0.17251554514453782</c:v>
                </c:pt>
                <c:pt idx="1824">
                  <c:v>-0.19126904125330124</c:v>
                </c:pt>
                <c:pt idx="1825">
                  <c:v>-0.20139736465269253</c:v>
                </c:pt>
                <c:pt idx="1826">
                  <c:v>-0.18900936521600042</c:v>
                </c:pt>
                <c:pt idx="1827">
                  <c:v>-0.19187686028231965</c:v>
                </c:pt>
                <c:pt idx="1828">
                  <c:v>-0.16745066156951072</c:v>
                </c:pt>
                <c:pt idx="1829">
                  <c:v>-0.17759630997685494</c:v>
                </c:pt>
                <c:pt idx="1830">
                  <c:v>-0.18091693650118346</c:v>
                </c:pt>
                <c:pt idx="1831">
                  <c:v>-0.17666137829767603</c:v>
                </c:pt>
                <c:pt idx="1832">
                  <c:v>-0.16644704860880377</c:v>
                </c:pt>
                <c:pt idx="1833">
                  <c:v>-0.14999860355817041</c:v>
                </c:pt>
                <c:pt idx="1834">
                  <c:v>-0.17644935320034616</c:v>
                </c:pt>
                <c:pt idx="1835">
                  <c:v>-0.17644935320034616</c:v>
                </c:pt>
                <c:pt idx="1836">
                  <c:v>-0.16696329259578457</c:v>
                </c:pt>
                <c:pt idx="1837">
                  <c:v>-0.20271076525560683</c:v>
                </c:pt>
                <c:pt idx="1838">
                  <c:v>-0.21815559734553325</c:v>
                </c:pt>
                <c:pt idx="1839">
                  <c:v>-0.19612107473061957</c:v>
                </c:pt>
                <c:pt idx="1840">
                  <c:v>-0.17755052245583625</c:v>
                </c:pt>
                <c:pt idx="1841">
                  <c:v>-0.1729567140970556</c:v>
                </c:pt>
                <c:pt idx="1842">
                  <c:v>-0.17760785998215689</c:v>
                </c:pt>
                <c:pt idx="1843">
                  <c:v>-0.16842581201715201</c:v>
                </c:pt>
                <c:pt idx="1844">
                  <c:v>-0.18164726808644105</c:v>
                </c:pt>
                <c:pt idx="1845">
                  <c:v>-0.19363761734059248</c:v>
                </c:pt>
                <c:pt idx="1846">
                  <c:v>-0.22742262034954586</c:v>
                </c:pt>
                <c:pt idx="1847">
                  <c:v>-0.20110263326739652</c:v>
                </c:pt>
                <c:pt idx="1848">
                  <c:v>-0.21355828273514321</c:v>
                </c:pt>
                <c:pt idx="1849">
                  <c:v>-0.18654921408667191</c:v>
                </c:pt>
                <c:pt idx="1850">
                  <c:v>-0.17452483356689852</c:v>
                </c:pt>
                <c:pt idx="1851">
                  <c:v>-0.17452483356689852</c:v>
                </c:pt>
                <c:pt idx="1852">
                  <c:v>-0.1831005062535479</c:v>
                </c:pt>
                <c:pt idx="1853">
                  <c:v>-0.16769630543227332</c:v>
                </c:pt>
                <c:pt idx="1854">
                  <c:v>-0.16769630543227332</c:v>
                </c:pt>
                <c:pt idx="1855">
                  <c:v>-0.20325815300688455</c:v>
                </c:pt>
                <c:pt idx="1856">
                  <c:v>-0.20066022681431062</c:v>
                </c:pt>
                <c:pt idx="1857">
                  <c:v>-0.2189440914574905</c:v>
                </c:pt>
                <c:pt idx="1858">
                  <c:v>-0.19826916946669937</c:v>
                </c:pt>
                <c:pt idx="1859">
                  <c:v>-0.19509064925760466</c:v>
                </c:pt>
                <c:pt idx="1860">
                  <c:v>-0.18688849549241859</c:v>
                </c:pt>
                <c:pt idx="1861">
                  <c:v>-0.19721729398383758</c:v>
                </c:pt>
                <c:pt idx="1862">
                  <c:v>-0.19721729398383758</c:v>
                </c:pt>
                <c:pt idx="1863">
                  <c:v>-0.17489835248836194</c:v>
                </c:pt>
                <c:pt idx="1864">
                  <c:v>-0.1763986156770555</c:v>
                </c:pt>
                <c:pt idx="1865">
                  <c:v>-0.15434408680295808</c:v>
                </c:pt>
                <c:pt idx="1866">
                  <c:v>-0.16321882212689154</c:v>
                </c:pt>
                <c:pt idx="1867">
                  <c:v>-0.14315852541824325</c:v>
                </c:pt>
                <c:pt idx="1868">
                  <c:v>-0.13380137112285595</c:v>
                </c:pt>
                <c:pt idx="1869">
                  <c:v>-0.11976357717882824</c:v>
                </c:pt>
                <c:pt idx="1870">
                  <c:v>-0.13590305958763271</c:v>
                </c:pt>
                <c:pt idx="1871">
                  <c:v>-0.1314940513136843</c:v>
                </c:pt>
                <c:pt idx="1872">
                  <c:v>-0.13488170911878328</c:v>
                </c:pt>
                <c:pt idx="1873">
                  <c:v>-0.13134410749485281</c:v>
                </c:pt>
                <c:pt idx="1874">
                  <c:v>-0.11617791928283738</c:v>
                </c:pt>
                <c:pt idx="1875">
                  <c:v>-9.7843523366461405E-2</c:v>
                </c:pt>
                <c:pt idx="1876">
                  <c:v>-8.906015683447055E-2</c:v>
                </c:pt>
                <c:pt idx="1877">
                  <c:v>-9.7860848374414444E-2</c:v>
                </c:pt>
                <c:pt idx="1878">
                  <c:v>-8.4079629548167278E-2</c:v>
                </c:pt>
                <c:pt idx="1879">
                  <c:v>-7.750643903075416E-2</c:v>
                </c:pt>
                <c:pt idx="1880">
                  <c:v>-6.4746776923450988E-2</c:v>
                </c:pt>
                <c:pt idx="1881">
                  <c:v>-6.9242410237164487E-2</c:v>
                </c:pt>
                <c:pt idx="1882">
                  <c:v>-8.9469769522502518E-2</c:v>
                </c:pt>
                <c:pt idx="1883">
                  <c:v>-6.7464946921222735E-2</c:v>
                </c:pt>
                <c:pt idx="1884">
                  <c:v>-5.4076222025149279E-2</c:v>
                </c:pt>
                <c:pt idx="1885">
                  <c:v>-6.2732744748912661E-2</c:v>
                </c:pt>
                <c:pt idx="1886">
                  <c:v>-5.2972990268712272E-2</c:v>
                </c:pt>
                <c:pt idx="1887">
                  <c:v>-3.8736164983319554E-2</c:v>
                </c:pt>
                <c:pt idx="1888">
                  <c:v>-5.3257821649463577E-2</c:v>
                </c:pt>
                <c:pt idx="1889">
                  <c:v>-5.0851914295035439E-2</c:v>
                </c:pt>
                <c:pt idx="1890">
                  <c:v>-5.8384580252894058E-2</c:v>
                </c:pt>
                <c:pt idx="1891">
                  <c:v>-7.3246549575258224E-2</c:v>
                </c:pt>
                <c:pt idx="1892">
                  <c:v>-8.7707774963661334E-2</c:v>
                </c:pt>
                <c:pt idx="1893">
                  <c:v>-7.9222646068575986E-2</c:v>
                </c:pt>
                <c:pt idx="1894">
                  <c:v>-7.1521473783364709E-2</c:v>
                </c:pt>
                <c:pt idx="1895">
                  <c:v>-7.6179219671495768E-2</c:v>
                </c:pt>
                <c:pt idx="1896">
                  <c:v>-8.0558321681715728E-2</c:v>
                </c:pt>
                <c:pt idx="1897">
                  <c:v>-8.9316319452061088E-2</c:v>
                </c:pt>
                <c:pt idx="1898">
                  <c:v>-8.9095631850754753E-2</c:v>
                </c:pt>
                <c:pt idx="1899">
                  <c:v>-7.9472208683137202E-2</c:v>
                </c:pt>
                <c:pt idx="1900">
                  <c:v>-7.7782195407339327E-2</c:v>
                </c:pt>
                <c:pt idx="1901">
                  <c:v>-6.6399046431922293E-2</c:v>
                </c:pt>
                <c:pt idx="1902">
                  <c:v>-6.158434422174075E-2</c:v>
                </c:pt>
                <c:pt idx="1903">
                  <c:v>-4.1222303624577461E-2</c:v>
                </c:pt>
                <c:pt idx="1904">
                  <c:v>-4.1222303624577461E-2</c:v>
                </c:pt>
                <c:pt idx="1905">
                  <c:v>-2.1406207028028867E-2</c:v>
                </c:pt>
                <c:pt idx="1906">
                  <c:v>-6.5790939716655616E-3</c:v>
                </c:pt>
                <c:pt idx="1907">
                  <c:v>2.0976412613764595E-3</c:v>
                </c:pt>
                <c:pt idx="1908">
                  <c:v>-5.1097682971738001E-3</c:v>
                </c:pt>
                <c:pt idx="1909">
                  <c:v>-5.1097682971738001E-3</c:v>
                </c:pt>
                <c:pt idx="1910">
                  <c:v>1.6275972956036888E-3</c:v>
                </c:pt>
                <c:pt idx="1911">
                  <c:v>1.8220623662606794E-2</c:v>
                </c:pt>
                <c:pt idx="1912">
                  <c:v>1.5300534822144662E-2</c:v>
                </c:pt>
                <c:pt idx="1913">
                  <c:v>3.480086252374015E-2</c:v>
                </c:pt>
                <c:pt idx="1914">
                  <c:v>3.5727131698942483E-2</c:v>
                </c:pt>
                <c:pt idx="1915">
                  <c:v>3.7808195154251489E-2</c:v>
                </c:pt>
                <c:pt idx="1916">
                  <c:v>3.6559557081066174E-2</c:v>
                </c:pt>
                <c:pt idx="1917">
                  <c:v>2.6845590121884699E-2</c:v>
                </c:pt>
                <c:pt idx="1918">
                  <c:v>2.6716683812710418E-2</c:v>
                </c:pt>
                <c:pt idx="1919">
                  <c:v>2.4975520513432103E-2</c:v>
                </c:pt>
                <c:pt idx="1920">
                  <c:v>2.3533419851438087E-2</c:v>
                </c:pt>
                <c:pt idx="1921">
                  <c:v>3.0034835335902788E-2</c:v>
                </c:pt>
                <c:pt idx="1922">
                  <c:v>5.6608922534696404E-2</c:v>
                </c:pt>
                <c:pt idx="1923">
                  <c:v>3.75972013073953E-2</c:v>
                </c:pt>
                <c:pt idx="1924">
                  <c:v>2.854570965232206E-2</c:v>
                </c:pt>
                <c:pt idx="1925">
                  <c:v>2.854570965232206E-2</c:v>
                </c:pt>
                <c:pt idx="1926">
                  <c:v>1.3760877865367727E-2</c:v>
                </c:pt>
                <c:pt idx="1927">
                  <c:v>-4.2799291848490961E-2</c:v>
                </c:pt>
                <c:pt idx="1928">
                  <c:v>-6.19692068984109E-2</c:v>
                </c:pt>
                <c:pt idx="1929">
                  <c:v>-5.6757473255972468E-2</c:v>
                </c:pt>
                <c:pt idx="1930">
                  <c:v>-1.9226556027462927E-2</c:v>
                </c:pt>
                <c:pt idx="1931">
                  <c:v>-2.4047239490390226E-2</c:v>
                </c:pt>
                <c:pt idx="1932">
                  <c:v>-4.3161879514936441E-2</c:v>
                </c:pt>
                <c:pt idx="1933">
                  <c:v>-4.5429805556024272E-2</c:v>
                </c:pt>
                <c:pt idx="1934">
                  <c:v>4.6171924179729817E-3</c:v>
                </c:pt>
                <c:pt idx="1935">
                  <c:v>-7.3574818289827704E-3</c:v>
                </c:pt>
                <c:pt idx="1936">
                  <c:v>-3.6317801187051302E-3</c:v>
                </c:pt>
                <c:pt idx="1937">
                  <c:v>1.7067891883447484E-2</c:v>
                </c:pt>
                <c:pt idx="1938">
                  <c:v>2.7524771683661964E-2</c:v>
                </c:pt>
                <c:pt idx="1939">
                  <c:v>2.4775045421404407E-2</c:v>
                </c:pt>
                <c:pt idx="1940">
                  <c:v>2.4775045421404407E-2</c:v>
                </c:pt>
                <c:pt idx="1941">
                  <c:v>-1.8177774296021298E-2</c:v>
                </c:pt>
                <c:pt idx="1942">
                  <c:v>2.2422225777467553E-3</c:v>
                </c:pt>
                <c:pt idx="1943">
                  <c:v>-2.2421163743942762E-2</c:v>
                </c:pt>
                <c:pt idx="1944">
                  <c:v>2.182822550479413E-3</c:v>
                </c:pt>
                <c:pt idx="1945">
                  <c:v>-3.260414341842377E-2</c:v>
                </c:pt>
                <c:pt idx="1946">
                  <c:v>-4.5650080657141268E-2</c:v>
                </c:pt>
                <c:pt idx="1947">
                  <c:v>-4.9965038887916147E-2</c:v>
                </c:pt>
                <c:pt idx="1948">
                  <c:v>-2.5390958857222645E-2</c:v>
                </c:pt>
                <c:pt idx="1949">
                  <c:v>-4.7703506599763412E-2</c:v>
                </c:pt>
                <c:pt idx="1950">
                  <c:v>-4.2692248049352788E-2</c:v>
                </c:pt>
                <c:pt idx="1951">
                  <c:v>-8.2633403884278867E-2</c:v>
                </c:pt>
                <c:pt idx="1952">
                  <c:v>-0.10481828281821315</c:v>
                </c:pt>
                <c:pt idx="1953">
                  <c:v>-9.9502186627867362E-2</c:v>
                </c:pt>
                <c:pt idx="1954">
                  <c:v>-8.3472223019337433E-2</c:v>
                </c:pt>
                <c:pt idx="1955">
                  <c:v>-7.0791967198485573E-2</c:v>
                </c:pt>
                <c:pt idx="1956">
                  <c:v>-7.0893442245067551E-2</c:v>
                </c:pt>
                <c:pt idx="1957">
                  <c:v>-8.3993829508780093E-2</c:v>
                </c:pt>
                <c:pt idx="1958">
                  <c:v>-0.12590281749703647</c:v>
                </c:pt>
                <c:pt idx="1959">
                  <c:v>-9.1871964375225712E-2</c:v>
                </c:pt>
                <c:pt idx="1960">
                  <c:v>-7.0792173448580242E-2</c:v>
                </c:pt>
                <c:pt idx="1961">
                  <c:v>-7.0374310756761149E-2</c:v>
                </c:pt>
                <c:pt idx="1962">
                  <c:v>-7.828214563684055E-2</c:v>
                </c:pt>
                <c:pt idx="1963">
                  <c:v>-7.828214563684055E-2</c:v>
                </c:pt>
                <c:pt idx="1964">
                  <c:v>-9.5393065991582149E-2</c:v>
                </c:pt>
                <c:pt idx="1965">
                  <c:v>-0.10302638199564418</c:v>
                </c:pt>
                <c:pt idx="1966">
                  <c:v>-8.5533486465557362E-2</c:v>
                </c:pt>
                <c:pt idx="1967">
                  <c:v>-6.9341616532704431E-2</c:v>
                </c:pt>
                <c:pt idx="1968">
                  <c:v>-9.2802771052511113E-2</c:v>
                </c:pt>
                <c:pt idx="1969">
                  <c:v>-0.113446961779195</c:v>
                </c:pt>
                <c:pt idx="1970">
                  <c:v>-0.12341997885729306</c:v>
                </c:pt>
                <c:pt idx="1971">
                  <c:v>-0.13315415832575317</c:v>
                </c:pt>
                <c:pt idx="1972">
                  <c:v>-0.16685088629418421</c:v>
                </c:pt>
                <c:pt idx="1973">
                  <c:v>-0.16781778673803827</c:v>
                </c:pt>
                <c:pt idx="1974">
                  <c:v>-0.14651153320743537</c:v>
                </c:pt>
                <c:pt idx="1975">
                  <c:v>-0.1444042759901023</c:v>
                </c:pt>
                <c:pt idx="1976">
                  <c:v>-0.1760131342500999</c:v>
                </c:pt>
                <c:pt idx="1977">
                  <c:v>-0.16518046677738063</c:v>
                </c:pt>
                <c:pt idx="1978">
                  <c:v>-0.13881510467440183</c:v>
                </c:pt>
                <c:pt idx="1979">
                  <c:v>-0.1405946304912904</c:v>
                </c:pt>
                <c:pt idx="1980">
                  <c:v>-0.1281678560367987</c:v>
                </c:pt>
                <c:pt idx="1981">
                  <c:v>-0.11511614379543023</c:v>
                </c:pt>
                <c:pt idx="1982">
                  <c:v>-0.11270569893891913</c:v>
                </c:pt>
                <c:pt idx="1983">
                  <c:v>-0.11770499498383824</c:v>
                </c:pt>
                <c:pt idx="1984">
                  <c:v>-0.12172233432799173</c:v>
                </c:pt>
                <c:pt idx="1985">
                  <c:v>-0.12172233432799173</c:v>
                </c:pt>
                <c:pt idx="1986">
                  <c:v>-0.12172233432799173</c:v>
                </c:pt>
                <c:pt idx="1987">
                  <c:v>-0.11405065580631957</c:v>
                </c:pt>
                <c:pt idx="1988">
                  <c:v>-0.14218956247344128</c:v>
                </c:pt>
                <c:pt idx="1989">
                  <c:v>-0.1437547944419586</c:v>
                </c:pt>
                <c:pt idx="1990">
                  <c:v>-0.15802668224344663</c:v>
                </c:pt>
                <c:pt idx="1991">
                  <c:v>-0.13147074505298462</c:v>
                </c:pt>
                <c:pt idx="1992">
                  <c:v>-0.13810086059652882</c:v>
                </c:pt>
                <c:pt idx="1993">
                  <c:v>-0.12088887769539469</c:v>
                </c:pt>
                <c:pt idx="1994">
                  <c:v>-0.15522353720666726</c:v>
                </c:pt>
                <c:pt idx="1995">
                  <c:v>-0.13952254249914975</c:v>
                </c:pt>
                <c:pt idx="1996">
                  <c:v>-0.14920412819346685</c:v>
                </c:pt>
                <c:pt idx="1997">
                  <c:v>-0.14130495581736391</c:v>
                </c:pt>
                <c:pt idx="1998">
                  <c:v>-0.13280951441754452</c:v>
                </c:pt>
                <c:pt idx="1999">
                  <c:v>-0.13280951441754452</c:v>
                </c:pt>
                <c:pt idx="2000">
                  <c:v>-0.13664617867875939</c:v>
                </c:pt>
                <c:pt idx="2001">
                  <c:v>-0.13846633576429968</c:v>
                </c:pt>
                <c:pt idx="2002">
                  <c:v>-0.12272099728642638</c:v>
                </c:pt>
                <c:pt idx="2003">
                  <c:v>-0.13114981990566443</c:v>
                </c:pt>
                <c:pt idx="2004">
                  <c:v>-0.11284079275093373</c:v>
                </c:pt>
                <c:pt idx="2005">
                  <c:v>-0.117343644817961</c:v>
                </c:pt>
                <c:pt idx="2006">
                  <c:v>-0.10905754726424077</c:v>
                </c:pt>
                <c:pt idx="2007">
                  <c:v>-8.3176254133473182E-2</c:v>
                </c:pt>
                <c:pt idx="2008">
                  <c:v>-7.520551297451683E-2</c:v>
                </c:pt>
                <c:pt idx="2009">
                  <c:v>-8.89164005184786E-2</c:v>
                </c:pt>
                <c:pt idx="2010">
                  <c:v>-7.7596776572222637E-2</c:v>
                </c:pt>
                <c:pt idx="2011">
                  <c:v>-0.10048001832673947</c:v>
                </c:pt>
                <c:pt idx="2012">
                  <c:v>-0.12291115987372037</c:v>
                </c:pt>
                <c:pt idx="2013">
                  <c:v>-0.14015531778962442</c:v>
                </c:pt>
                <c:pt idx="2014">
                  <c:v>-0.13336226467128387</c:v>
                </c:pt>
                <c:pt idx="2015">
                  <c:v>-0.12746144946252358</c:v>
                </c:pt>
                <c:pt idx="2016">
                  <c:v>-0.12103717151346871</c:v>
                </c:pt>
                <c:pt idx="2017">
                  <c:v>-9.5158559633931716E-2</c:v>
                </c:pt>
                <c:pt idx="2018">
                  <c:v>-8.8340137753945558E-2</c:v>
                </c:pt>
                <c:pt idx="2019">
                  <c:v>-8.8340137753945558E-2</c:v>
                </c:pt>
                <c:pt idx="2020">
                  <c:v>-8.8340137753945558E-2</c:v>
                </c:pt>
                <c:pt idx="2021">
                  <c:v>-9.436820927112255E-2</c:v>
                </c:pt>
                <c:pt idx="2022">
                  <c:v>-8.1769628487763368E-2</c:v>
                </c:pt>
                <c:pt idx="2023">
                  <c:v>-7.3310899604796975E-2</c:v>
                </c:pt>
                <c:pt idx="2024">
                  <c:v>-7.3310899604796975E-2</c:v>
                </c:pt>
                <c:pt idx="2025">
                  <c:v>-8.8981575548396696E-2</c:v>
                </c:pt>
                <c:pt idx="2026">
                  <c:v>-8.1501090864491754E-2</c:v>
                </c:pt>
                <c:pt idx="2027">
                  <c:v>-7.4497868899673581E-2</c:v>
                </c:pt>
                <c:pt idx="2028">
                  <c:v>-9.5674597370818071E-2</c:v>
                </c:pt>
                <c:pt idx="2029">
                  <c:v>-8.3929066979050448E-2</c:v>
                </c:pt>
                <c:pt idx="2030">
                  <c:v>-7.0990379789566016E-2</c:v>
                </c:pt>
                <c:pt idx="2031">
                  <c:v>-7.5923675804187796E-2</c:v>
                </c:pt>
                <c:pt idx="2032">
                  <c:v>-8.0546771676412887E-2</c:v>
                </c:pt>
                <c:pt idx="2033">
                  <c:v>-6.1821944330809786E-2</c:v>
                </c:pt>
                <c:pt idx="2034">
                  <c:v>-7.147362376139843E-2</c:v>
                </c:pt>
                <c:pt idx="2035">
                  <c:v>-8.0701871747611342E-2</c:v>
                </c:pt>
                <c:pt idx="2036">
                  <c:v>-6.9057610152331139E-2</c:v>
                </c:pt>
                <c:pt idx="2037">
                  <c:v>-6.9540854124163554E-2</c:v>
                </c:pt>
                <c:pt idx="2038">
                  <c:v>-7.8701245829227329E-2</c:v>
                </c:pt>
                <c:pt idx="2039">
                  <c:v>-7.74392014998877E-2</c:v>
                </c:pt>
                <c:pt idx="2040">
                  <c:v>-8.0368777844705308E-2</c:v>
                </c:pt>
                <c:pt idx="2041">
                  <c:v>-5.7500179846910582E-2</c:v>
                </c:pt>
                <c:pt idx="2042">
                  <c:v>-4.1923966446673844E-2</c:v>
                </c:pt>
                <c:pt idx="2043">
                  <c:v>-4.192994769941949E-2</c:v>
                </c:pt>
                <c:pt idx="2044">
                  <c:v>-2.5111077478742971E-2</c:v>
                </c:pt>
                <c:pt idx="2045">
                  <c:v>-1.9810862545687424E-2</c:v>
                </c:pt>
                <c:pt idx="2046">
                  <c:v>-3.4696963129128844E-2</c:v>
                </c:pt>
                <c:pt idx="2047">
                  <c:v>-3.6053470001831345E-2</c:v>
                </c:pt>
                <c:pt idx="2048">
                  <c:v>-4.1785778883238867E-2</c:v>
                </c:pt>
                <c:pt idx="2049">
                  <c:v>-2.7620109880510335E-2</c:v>
                </c:pt>
                <c:pt idx="2050">
                  <c:v>-3.1676430492557972E-2</c:v>
                </c:pt>
                <c:pt idx="2051">
                  <c:v>-3.4642925604323027E-2</c:v>
                </c:pt>
                <c:pt idx="2052">
                  <c:v>-1.6017510804355095E-2</c:v>
                </c:pt>
                <c:pt idx="2053">
                  <c:v>-1.6017510804355095E-2</c:v>
                </c:pt>
                <c:pt idx="2054">
                  <c:v>-1.6017510804355095E-2</c:v>
                </c:pt>
                <c:pt idx="2055">
                  <c:v>4.312561028133155E-3</c:v>
                </c:pt>
                <c:pt idx="2056">
                  <c:v>9.5886447001112263E-3</c:v>
                </c:pt>
                <c:pt idx="2057">
                  <c:v>9.5886447001112263E-3</c:v>
                </c:pt>
                <c:pt idx="2058">
                  <c:v>2.7025646454539975E-2</c:v>
                </c:pt>
                <c:pt idx="2059">
                  <c:v>2.0325612128899495E-2</c:v>
                </c:pt>
                <c:pt idx="2060">
                  <c:v>8.7692130739522867E-3</c:v>
                </c:pt>
                <c:pt idx="2061">
                  <c:v>2.007130576216043E-2</c:v>
                </c:pt>
                <c:pt idx="2062">
                  <c:v>1.0124276195991877E-2</c:v>
                </c:pt>
                <c:pt idx="2063">
                  <c:v>1.7744804694183713E-2</c:v>
                </c:pt>
                <c:pt idx="2064">
                  <c:v>1.54471786394621E-2</c:v>
                </c:pt>
                <c:pt idx="2065">
                  <c:v>1.5871641334311182E-2</c:v>
                </c:pt>
                <c:pt idx="2066">
                  <c:v>-1.5065254117223037E-2</c:v>
                </c:pt>
                <c:pt idx="2067">
                  <c:v>-1.6392885976670435E-2</c:v>
                </c:pt>
                <c:pt idx="2068">
                  <c:v>-1.6029060809657047E-2</c:v>
                </c:pt>
                <c:pt idx="2069">
                  <c:v>-2.0642669177526773E-2</c:v>
                </c:pt>
                <c:pt idx="2070">
                  <c:v>-5.0196370057978834E-3</c:v>
                </c:pt>
                <c:pt idx="2071">
                  <c:v>-1.0099989337925663E-2</c:v>
                </c:pt>
                <c:pt idx="2072">
                  <c:v>-2.6613734232404651E-3</c:v>
                </c:pt>
                <c:pt idx="2073">
                  <c:v>2.2189163170489579E-3</c:v>
                </c:pt>
                <c:pt idx="2074">
                  <c:v>-1.0300051929764131E-2</c:v>
                </c:pt>
                <c:pt idx="2075">
                  <c:v>-1.9411974862578396E-2</c:v>
                </c:pt>
                <c:pt idx="2076">
                  <c:v>-1.9411974862578396E-2</c:v>
                </c:pt>
                <c:pt idx="2077">
                  <c:v>-5.2379608746319972E-2</c:v>
                </c:pt>
                <c:pt idx="2078">
                  <c:v>-6.0291156128103651E-2</c:v>
                </c:pt>
                <c:pt idx="2079">
                  <c:v>-5.5592778971320755E-2</c:v>
                </c:pt>
                <c:pt idx="2080">
                  <c:v>-5.6399010591420162E-2</c:v>
                </c:pt>
                <c:pt idx="2081">
                  <c:v>-5.1361764529080256E-2</c:v>
                </c:pt>
                <c:pt idx="2082">
                  <c:v>-4.8470344451778224E-2</c:v>
                </c:pt>
                <c:pt idx="2083">
                  <c:v>-5.9310024427716601E-2</c:v>
                </c:pt>
                <c:pt idx="2084">
                  <c:v>-5.1416833304359422E-2</c:v>
                </c:pt>
                <c:pt idx="2085">
                  <c:v>-6.1824625582040493E-2</c:v>
                </c:pt>
                <c:pt idx="2086">
                  <c:v>-6.1824625582040493E-2</c:v>
                </c:pt>
                <c:pt idx="2087">
                  <c:v>-4.8988857189800838E-2</c:v>
                </c:pt>
                <c:pt idx="2088">
                  <c:v>-3.8635927437304374E-2</c:v>
                </c:pt>
                <c:pt idx="2089">
                  <c:v>-4.0935822243067466E-2</c:v>
                </c:pt>
                <c:pt idx="2090">
                  <c:v>-4.8335869390047859E-2</c:v>
                </c:pt>
                <c:pt idx="2091">
                  <c:v>-6.2324782061636608E-2</c:v>
                </c:pt>
                <c:pt idx="2092">
                  <c:v>-7.052404832549708E-2</c:v>
                </c:pt>
                <c:pt idx="2093">
                  <c:v>-6.1604762981112837E-2</c:v>
                </c:pt>
                <c:pt idx="2094">
                  <c:v>-6.1604762981112837E-2</c:v>
                </c:pt>
                <c:pt idx="2095">
                  <c:v>-3.5756057365304406E-2</c:v>
                </c:pt>
                <c:pt idx="2096">
                  <c:v>-4.2027503994202409E-2</c:v>
                </c:pt>
                <c:pt idx="2097">
                  <c:v>-5.6980223358225168E-2</c:v>
                </c:pt>
                <c:pt idx="2098">
                  <c:v>-6.6350783909766564E-2</c:v>
                </c:pt>
                <c:pt idx="2099">
                  <c:v>-9.7995117186048919E-2</c:v>
                </c:pt>
                <c:pt idx="2100">
                  <c:v>-0.11100186690677738</c:v>
                </c:pt>
                <c:pt idx="2101">
                  <c:v>-0.10238762545242308</c:v>
                </c:pt>
                <c:pt idx="2102">
                  <c:v>-8.528124259976444E-2</c:v>
                </c:pt>
                <c:pt idx="2103">
                  <c:v>-8.5397155152973858E-2</c:v>
                </c:pt>
                <c:pt idx="2104">
                  <c:v>-8.5397155152973858E-2</c:v>
                </c:pt>
                <c:pt idx="2105">
                  <c:v>-5.736817978631592E-2</c:v>
                </c:pt>
                <c:pt idx="2106">
                  <c:v>-5.0070226436201515E-2</c:v>
                </c:pt>
                <c:pt idx="2107">
                  <c:v>-4.8172931815251396E-2</c:v>
                </c:pt>
                <c:pt idx="2108">
                  <c:v>-5.1893683523256628E-2</c:v>
                </c:pt>
                <c:pt idx="2109">
                  <c:v>-3.5113175820190579E-2</c:v>
                </c:pt>
                <c:pt idx="2110">
                  <c:v>-2.3220176610727616E-2</c:v>
                </c:pt>
                <c:pt idx="2111">
                  <c:v>-2.3220176610727616E-2</c:v>
                </c:pt>
                <c:pt idx="2112">
                  <c:v>-1.7485392728183946E-2</c:v>
                </c:pt>
                <c:pt idx="2113">
                  <c:v>-2.3956901948920306E-2</c:v>
                </c:pt>
                <c:pt idx="2114">
                  <c:v>-1.2886634367131111E-2</c:v>
                </c:pt>
                <c:pt idx="2115">
                  <c:v>-2.2164176125972324E-2</c:v>
                </c:pt>
                <c:pt idx="2116">
                  <c:v>-2.0395787814196376E-2</c:v>
                </c:pt>
                <c:pt idx="2117">
                  <c:v>-1.3457740879296631E-2</c:v>
                </c:pt>
                <c:pt idx="2118">
                  <c:v>-1.6011942051798789E-2</c:v>
                </c:pt>
                <c:pt idx="2119">
                  <c:v>-1.6011942051798789E-2</c:v>
                </c:pt>
                <c:pt idx="2120">
                  <c:v>-4.5346615970454085E-4</c:v>
                </c:pt>
                <c:pt idx="2121">
                  <c:v>1.3066640046679456E-2</c:v>
                </c:pt>
                <c:pt idx="2122">
                  <c:v>1.3066640046679456E-2</c:v>
                </c:pt>
                <c:pt idx="2123">
                  <c:v>3.7338232624641865E-3</c:v>
                </c:pt>
                <c:pt idx="2124">
                  <c:v>-4.8927931975707439E-3</c:v>
                </c:pt>
                <c:pt idx="2125">
                  <c:v>-1.6926867471793949E-2</c:v>
                </c:pt>
                <c:pt idx="2126">
                  <c:v>-1.2229727815579183E-2</c:v>
                </c:pt>
                <c:pt idx="2127">
                  <c:v>-9.6780016442131744E-3</c:v>
                </c:pt>
                <c:pt idx="2128">
                  <c:v>-1.3242003280262482E-2</c:v>
                </c:pt>
                <c:pt idx="2129">
                  <c:v>-1.5824666965830292E-2</c:v>
                </c:pt>
                <c:pt idx="2130">
                  <c:v>-2.926000438330123E-2</c:v>
                </c:pt>
                <c:pt idx="2131">
                  <c:v>-1.3378540842939879E-2</c:v>
                </c:pt>
                <c:pt idx="2132">
                  <c:v>-1.434090378471109E-2</c:v>
                </c:pt>
                <c:pt idx="2133">
                  <c:v>-4.4222623751868695E-2</c:v>
                </c:pt>
                <c:pt idx="2134">
                  <c:v>-4.5731343194444052E-2</c:v>
                </c:pt>
                <c:pt idx="2135">
                  <c:v>-6.3164838697263304E-2</c:v>
                </c:pt>
                <c:pt idx="2136">
                  <c:v>-5.4764684841185574E-2</c:v>
                </c:pt>
                <c:pt idx="2137">
                  <c:v>-4.8816844610838572E-2</c:v>
                </c:pt>
                <c:pt idx="2138">
                  <c:v>-6.1947963138658246E-2</c:v>
                </c:pt>
                <c:pt idx="2139">
                  <c:v>-7.6084757128131675E-2</c:v>
                </c:pt>
                <c:pt idx="2140">
                  <c:v>-8.7005493391278943E-2</c:v>
                </c:pt>
                <c:pt idx="2141">
                  <c:v>-5.1461795824999212E-2</c:v>
                </c:pt>
                <c:pt idx="2142">
                  <c:v>-6.8634591208144524E-2</c:v>
                </c:pt>
                <c:pt idx="2143">
                  <c:v>-0.10322850708842835</c:v>
                </c:pt>
                <c:pt idx="2144">
                  <c:v>-0.10736340898654861</c:v>
                </c:pt>
                <c:pt idx="2145">
                  <c:v>-0.10631421475491754</c:v>
                </c:pt>
                <c:pt idx="2146">
                  <c:v>-8.4615467294140823E-2</c:v>
                </c:pt>
                <c:pt idx="2147">
                  <c:v>-7.3696381031751135E-2</c:v>
                </c:pt>
                <c:pt idx="2148">
                  <c:v>-6.7201565550316089E-2</c:v>
                </c:pt>
                <c:pt idx="2149">
                  <c:v>-3.5026550780425048E-2</c:v>
                </c:pt>
                <c:pt idx="2150">
                  <c:v>-5.3799228147993761E-2</c:v>
                </c:pt>
                <c:pt idx="2151">
                  <c:v>-6.3573420134821479E-2</c:v>
                </c:pt>
                <c:pt idx="2152">
                  <c:v>-5.0160563977670658E-2</c:v>
                </c:pt>
                <c:pt idx="2153">
                  <c:v>-6.778937832015075E-2</c:v>
                </c:pt>
                <c:pt idx="2154">
                  <c:v>-8.7833381271319344E-2</c:v>
                </c:pt>
                <c:pt idx="2155">
                  <c:v>-9.4891259511227566E-2</c:v>
                </c:pt>
                <c:pt idx="2156">
                  <c:v>-0.10890636594484049</c:v>
                </c:pt>
                <c:pt idx="2157">
                  <c:v>-9.7344191887242415E-2</c:v>
                </c:pt>
                <c:pt idx="2158">
                  <c:v>-7.7187163884189669E-2</c:v>
                </c:pt>
                <c:pt idx="2159">
                  <c:v>-5.1020008122197091E-2</c:v>
                </c:pt>
                <c:pt idx="2160">
                  <c:v>-7.162872383259633E-2</c:v>
                </c:pt>
                <c:pt idx="2161">
                  <c:v>-8.4464492224835985E-2</c:v>
                </c:pt>
                <c:pt idx="2162">
                  <c:v>-6.9614897908152562E-2</c:v>
                </c:pt>
                <c:pt idx="2163">
                  <c:v>-9.3736877731310231E-2</c:v>
                </c:pt>
                <c:pt idx="2164">
                  <c:v>-9.3736877731310231E-2</c:v>
                </c:pt>
                <c:pt idx="2165">
                  <c:v>-0.13070081344954798</c:v>
                </c:pt>
                <c:pt idx="2166">
                  <c:v>-0.14350523182739661</c:v>
                </c:pt>
                <c:pt idx="2167">
                  <c:v>-0.14339860052844755</c:v>
                </c:pt>
                <c:pt idx="2168">
                  <c:v>-0.14339860052844755</c:v>
                </c:pt>
                <c:pt idx="2169">
                  <c:v>-0.15202480448829325</c:v>
                </c:pt>
                <c:pt idx="2170">
                  <c:v>-0.18544701358070681</c:v>
                </c:pt>
                <c:pt idx="2171">
                  <c:v>-0.16783016174371812</c:v>
                </c:pt>
                <c:pt idx="2172">
                  <c:v>-0.14962735338774702</c:v>
                </c:pt>
                <c:pt idx="2173">
                  <c:v>-0.1552994372415083</c:v>
                </c:pt>
                <c:pt idx="2174">
                  <c:v>-0.14040549915446909</c:v>
                </c:pt>
                <c:pt idx="2175">
                  <c:v>-0.12942144411225565</c:v>
                </c:pt>
                <c:pt idx="2176">
                  <c:v>-0.11654256945022801</c:v>
                </c:pt>
                <c:pt idx="2177">
                  <c:v>-0.11865848917153776</c:v>
                </c:pt>
                <c:pt idx="2178">
                  <c:v>-0.12422311672597142</c:v>
                </c:pt>
                <c:pt idx="2179">
                  <c:v>-0.10870382835186609</c:v>
                </c:pt>
                <c:pt idx="2180">
                  <c:v>-0.1292444815310213</c:v>
                </c:pt>
                <c:pt idx="2181">
                  <c:v>-0.15327818631365642</c:v>
                </c:pt>
                <c:pt idx="2182">
                  <c:v>-0.14744192738453066</c:v>
                </c:pt>
                <c:pt idx="2183">
                  <c:v>-0.14576181411327738</c:v>
                </c:pt>
                <c:pt idx="2184">
                  <c:v>-0.12203769072275505</c:v>
                </c:pt>
                <c:pt idx="2185">
                  <c:v>-7.8928739683657656E-2</c:v>
                </c:pt>
                <c:pt idx="2186">
                  <c:v>-7.3528287204588261E-2</c:v>
                </c:pt>
                <c:pt idx="2187">
                  <c:v>-3.8339958551440234E-2</c:v>
                </c:pt>
                <c:pt idx="2188">
                  <c:v>-8.0943390608480104E-2</c:v>
                </c:pt>
                <c:pt idx="2189">
                  <c:v>-8.6873080830495275E-2</c:v>
                </c:pt>
                <c:pt idx="2190">
                  <c:v>-5.5904835364569805E-2</c:v>
                </c:pt>
                <c:pt idx="2191">
                  <c:v>-7.6869332488289976E-2</c:v>
                </c:pt>
                <c:pt idx="2192">
                  <c:v>-0.11676305080143989</c:v>
                </c:pt>
                <c:pt idx="2193">
                  <c:v>-0.11949091455366156</c:v>
                </c:pt>
                <c:pt idx="2194">
                  <c:v>-0.11683936333647105</c:v>
                </c:pt>
                <c:pt idx="2195">
                  <c:v>-0.13364503355108803</c:v>
                </c:pt>
                <c:pt idx="2196">
                  <c:v>-0.11734797606994907</c:v>
                </c:pt>
                <c:pt idx="2197">
                  <c:v>-9.5849703701200273E-2</c:v>
                </c:pt>
                <c:pt idx="2198">
                  <c:v>-0.10765112786862585</c:v>
                </c:pt>
                <c:pt idx="2199">
                  <c:v>-0.11416223710754059</c:v>
                </c:pt>
                <c:pt idx="2200">
                  <c:v>-9.5302728450112228E-2</c:v>
                </c:pt>
                <c:pt idx="2201">
                  <c:v>-0.15041873500102998</c:v>
                </c:pt>
                <c:pt idx="2202">
                  <c:v>-0.15263777976967896</c:v>
                </c:pt>
                <c:pt idx="2203">
                  <c:v>-0.13548230939448691</c:v>
                </c:pt>
                <c:pt idx="2204">
                  <c:v>-0.12748949947539989</c:v>
                </c:pt>
                <c:pt idx="2205">
                  <c:v>-0.1237887540265783</c:v>
                </c:pt>
                <c:pt idx="2206">
                  <c:v>-9.9390811576740346E-2</c:v>
                </c:pt>
                <c:pt idx="2207">
                  <c:v>-9.276523353527899E-2</c:v>
                </c:pt>
                <c:pt idx="2208">
                  <c:v>-9.694922295593289E-2</c:v>
                </c:pt>
                <c:pt idx="2209">
                  <c:v>-8.771664371773169E-2</c:v>
                </c:pt>
                <c:pt idx="2210">
                  <c:v>-0.11004177271604776</c:v>
                </c:pt>
                <c:pt idx="2211">
                  <c:v>-0.13683386626491711</c:v>
                </c:pt>
                <c:pt idx="2212">
                  <c:v>-0.13661338491370556</c:v>
                </c:pt>
                <c:pt idx="2213">
                  <c:v>-0.13366297730932541</c:v>
                </c:pt>
                <c:pt idx="2214">
                  <c:v>-0.13076041972691077</c:v>
                </c:pt>
                <c:pt idx="2215">
                  <c:v>-0.14994930978554122</c:v>
                </c:pt>
                <c:pt idx="2216">
                  <c:v>-0.1211786590784184</c:v>
                </c:pt>
                <c:pt idx="2217">
                  <c:v>-0.12081504016149969</c:v>
                </c:pt>
                <c:pt idx="2218">
                  <c:v>-0.12707947428717847</c:v>
                </c:pt>
                <c:pt idx="2219">
                  <c:v>-0.11197330485271462</c:v>
                </c:pt>
                <c:pt idx="2220">
                  <c:v>-9.9673992956734403E-2</c:v>
                </c:pt>
                <c:pt idx="2221">
                  <c:v>-0.12690725545812165</c:v>
                </c:pt>
                <c:pt idx="2222">
                  <c:v>-0.12850218744027275</c:v>
                </c:pt>
                <c:pt idx="2223">
                  <c:v>-0.12993748184914244</c:v>
                </c:pt>
                <c:pt idx="2224">
                  <c:v>-0.12993748184914244</c:v>
                </c:pt>
                <c:pt idx="2225">
                  <c:v>-0.13768836040717125</c:v>
                </c:pt>
                <c:pt idx="2226">
                  <c:v>-0.13615736595437067</c:v>
                </c:pt>
                <c:pt idx="2227">
                  <c:v>-0.11494619371741477</c:v>
                </c:pt>
                <c:pt idx="2228">
                  <c:v>-0.13176836393960611</c:v>
                </c:pt>
                <c:pt idx="2229">
                  <c:v>-0.13468370902789073</c:v>
                </c:pt>
                <c:pt idx="2230">
                  <c:v>-0.14657485198650155</c:v>
                </c:pt>
                <c:pt idx="2231">
                  <c:v>-0.13271340187342429</c:v>
                </c:pt>
                <c:pt idx="2232">
                  <c:v>-0.13067915718960754</c:v>
                </c:pt>
                <c:pt idx="2233">
                  <c:v>-0.11209891116037429</c:v>
                </c:pt>
                <c:pt idx="2234">
                  <c:v>-0.11400301203444885</c:v>
                </c:pt>
                <c:pt idx="2235">
                  <c:v>-0.10132708746558516</c:v>
                </c:pt>
                <c:pt idx="2236">
                  <c:v>-0.10793059674691596</c:v>
                </c:pt>
                <c:pt idx="2237">
                  <c:v>-0.11571158781876789</c:v>
                </c:pt>
                <c:pt idx="2238">
                  <c:v>-0.11228185499435439</c:v>
                </c:pt>
                <c:pt idx="2239">
                  <c:v>-0.12017793361903706</c:v>
                </c:pt>
                <c:pt idx="2240">
                  <c:v>-0.1193397332342625</c:v>
                </c:pt>
                <c:pt idx="2241">
                  <c:v>-0.12187372189748613</c:v>
                </c:pt>
                <c:pt idx="2242">
                  <c:v>-0.11148201712719008</c:v>
                </c:pt>
                <c:pt idx="2243">
                  <c:v>-0.10464812649010313</c:v>
                </c:pt>
                <c:pt idx="2244">
                  <c:v>-0.10016899318396388</c:v>
                </c:pt>
                <c:pt idx="2245">
                  <c:v>-9.1108220274629947E-2</c:v>
                </c:pt>
              </c:numCache>
            </c:numRef>
          </c:val>
          <c:smooth val="0"/>
          <c:extLst>
            <c:ext xmlns:c16="http://schemas.microsoft.com/office/drawing/2014/chart" uri="{C3380CC4-5D6E-409C-BE32-E72D297353CC}">
              <c16:uniqueId val="{00000001-73AA-4102-B8E0-26F0057B859F}"/>
            </c:ext>
          </c:extLst>
        </c:ser>
        <c:dLbls>
          <c:showLegendKey val="0"/>
          <c:showVal val="0"/>
          <c:showCatName val="0"/>
          <c:showSerName val="0"/>
          <c:showPercent val="0"/>
          <c:showBubbleSize val="0"/>
        </c:dLbls>
        <c:smooth val="0"/>
        <c:axId val="678285568"/>
        <c:axId val="1"/>
      </c:lineChart>
      <c:dateAx>
        <c:axId val="678285568"/>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
        <c:crosses val="autoZero"/>
        <c:auto val="1"/>
        <c:lblOffset val="100"/>
        <c:baseTimeUnit val="days"/>
      </c:dateAx>
      <c:valAx>
        <c:axId val="1"/>
        <c:scaling>
          <c:orientation val="minMax"/>
        </c:scaling>
        <c:delete val="0"/>
        <c:axPos val="l"/>
        <c:majorGridlines/>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678285568"/>
        <c:crosses val="autoZero"/>
        <c:crossBetween val="between"/>
      </c:valAx>
    </c:plotArea>
    <c:legend>
      <c:legendPos val="r"/>
      <c:layout>
        <c:manualLayout>
          <c:xMode val="edge"/>
          <c:yMode val="edge"/>
          <c:x val="0.16384204516808279"/>
          <c:y val="0.94199999999999995"/>
          <c:w val="0.67005720895057608"/>
          <c:h val="4.0000000000000036E-2"/>
        </c:manualLayout>
      </c:layout>
      <c:overlay val="0"/>
      <c:txPr>
        <a:bodyPr/>
        <a:lstStyle/>
        <a:p>
          <a:pPr>
            <a:defRPr sz="65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787" cy="496967"/>
          </a:xfrm>
          <a:prstGeom prst="rect">
            <a:avLst/>
          </a:prstGeom>
        </p:spPr>
        <p:txBody>
          <a:bodyPr vert="horz" lIns="91420" tIns="45710" rIns="91420" bIns="45710" rtlCol="0"/>
          <a:lstStyle>
            <a:lvl1pPr algn="l">
              <a:defRPr sz="1200"/>
            </a:lvl1pPr>
          </a:lstStyle>
          <a:p>
            <a:endParaRPr lang="en-US"/>
          </a:p>
        </p:txBody>
      </p:sp>
      <p:sp>
        <p:nvSpPr>
          <p:cNvPr id="3" name="Date Placeholder 2"/>
          <p:cNvSpPr>
            <a:spLocks noGrp="1"/>
          </p:cNvSpPr>
          <p:nvPr>
            <p:ph type="dt" sz="quarter" idx="1"/>
          </p:nvPr>
        </p:nvSpPr>
        <p:spPr>
          <a:xfrm>
            <a:off x="3855838" y="2"/>
            <a:ext cx="2949787" cy="496967"/>
          </a:xfrm>
          <a:prstGeom prst="rect">
            <a:avLst/>
          </a:prstGeom>
        </p:spPr>
        <p:txBody>
          <a:bodyPr vert="horz" lIns="91420" tIns="45710" rIns="91420" bIns="45710" rtlCol="0"/>
          <a:lstStyle>
            <a:lvl1pPr algn="r">
              <a:defRPr sz="1200"/>
            </a:lvl1pPr>
          </a:lstStyle>
          <a:p>
            <a:fld id="{5E35EBCF-A186-4F80-A492-4FD3384E889E}" type="datetimeFigureOut">
              <a:rPr lang="en-US" smtClean="0"/>
              <a:t>1/14/2025</a:t>
            </a:fld>
            <a:endParaRPr lang="en-US"/>
          </a:p>
        </p:txBody>
      </p:sp>
      <p:sp>
        <p:nvSpPr>
          <p:cNvPr id="4" name="Footer Placeholder 3"/>
          <p:cNvSpPr>
            <a:spLocks noGrp="1"/>
          </p:cNvSpPr>
          <p:nvPr>
            <p:ph type="ftr" sz="quarter" idx="2"/>
          </p:nvPr>
        </p:nvSpPr>
        <p:spPr>
          <a:xfrm>
            <a:off x="0" y="9440648"/>
            <a:ext cx="2949787" cy="496967"/>
          </a:xfrm>
          <a:prstGeom prst="rect">
            <a:avLst/>
          </a:prstGeom>
        </p:spPr>
        <p:txBody>
          <a:bodyPr vert="horz" lIns="91420" tIns="45710" rIns="91420" bIns="45710" rtlCol="0" anchor="b"/>
          <a:lstStyle>
            <a:lvl1pPr algn="l">
              <a:defRPr sz="1200"/>
            </a:lvl1pPr>
          </a:lstStyle>
          <a:p>
            <a:endParaRPr lang="en-US"/>
          </a:p>
        </p:txBody>
      </p:sp>
      <p:sp>
        <p:nvSpPr>
          <p:cNvPr id="5" name="Slide Number Placeholder 4"/>
          <p:cNvSpPr>
            <a:spLocks noGrp="1"/>
          </p:cNvSpPr>
          <p:nvPr>
            <p:ph type="sldNum" sz="quarter" idx="3"/>
          </p:nvPr>
        </p:nvSpPr>
        <p:spPr>
          <a:xfrm>
            <a:off x="3855838" y="9440648"/>
            <a:ext cx="2949787" cy="496967"/>
          </a:xfrm>
          <a:prstGeom prst="rect">
            <a:avLst/>
          </a:prstGeom>
        </p:spPr>
        <p:txBody>
          <a:bodyPr vert="horz" lIns="91420" tIns="45710" rIns="91420" bIns="45710" rtlCol="0" anchor="b"/>
          <a:lstStyle>
            <a:lvl1pPr algn="r">
              <a:defRPr sz="1200"/>
            </a:lvl1pPr>
          </a:lstStyle>
          <a:p>
            <a:fld id="{B2953A76-84A8-41D9-8316-6CB34AD938FD}" type="slidenum">
              <a:rPr lang="en-US" smtClean="0"/>
              <a:t>‹#›</a:t>
            </a:fld>
            <a:endParaRPr lang="en-US"/>
          </a:p>
        </p:txBody>
      </p:sp>
    </p:spTree>
    <p:extLst>
      <p:ext uri="{BB962C8B-B14F-4D97-AF65-F5344CB8AC3E}">
        <p14:creationId xmlns:p14="http://schemas.microsoft.com/office/powerpoint/2010/main" val="2495885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787" cy="496967"/>
          </a:xfrm>
          <a:prstGeom prst="rect">
            <a:avLst/>
          </a:prstGeom>
        </p:spPr>
        <p:txBody>
          <a:bodyPr vert="horz" lIns="91420" tIns="45710" rIns="91420" bIns="45710" rtlCol="0"/>
          <a:lstStyle>
            <a:lvl1pPr algn="l">
              <a:defRPr sz="1200"/>
            </a:lvl1pPr>
          </a:lstStyle>
          <a:p>
            <a:endParaRPr lang="en-US"/>
          </a:p>
        </p:txBody>
      </p:sp>
      <p:sp>
        <p:nvSpPr>
          <p:cNvPr id="3" name="Date Placeholder 2"/>
          <p:cNvSpPr>
            <a:spLocks noGrp="1"/>
          </p:cNvSpPr>
          <p:nvPr>
            <p:ph type="dt" idx="1"/>
          </p:nvPr>
        </p:nvSpPr>
        <p:spPr>
          <a:xfrm>
            <a:off x="3855838" y="2"/>
            <a:ext cx="2949787" cy="496967"/>
          </a:xfrm>
          <a:prstGeom prst="rect">
            <a:avLst/>
          </a:prstGeom>
        </p:spPr>
        <p:txBody>
          <a:bodyPr vert="horz" lIns="91420" tIns="45710" rIns="91420" bIns="45710" rtlCol="0"/>
          <a:lstStyle>
            <a:lvl1pPr algn="r">
              <a:defRPr sz="1200"/>
            </a:lvl1pPr>
          </a:lstStyle>
          <a:p>
            <a:fld id="{038E907B-3152-4A86-A208-9FA0AA3323A4}" type="datetimeFigureOut">
              <a:rPr lang="en-US" smtClean="0"/>
              <a:t>1/14/2025</a:t>
            </a:fld>
            <a:endParaRPr lang="en-US"/>
          </a:p>
        </p:txBody>
      </p:sp>
      <p:sp>
        <p:nvSpPr>
          <p:cNvPr id="4" name="Slide Image Placeholder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20" tIns="45710" rIns="91420" bIns="45710" rtlCol="0" anchor="ctr"/>
          <a:lstStyle/>
          <a:p>
            <a:endParaRPr lang="en-US"/>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20" tIns="45710" rIns="91420" bIns="457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8"/>
            <a:ext cx="2949787" cy="496967"/>
          </a:xfrm>
          <a:prstGeom prst="rect">
            <a:avLst/>
          </a:prstGeom>
        </p:spPr>
        <p:txBody>
          <a:bodyPr vert="horz" lIns="91420" tIns="45710" rIns="91420" bIns="45710" rtlCol="0" anchor="b"/>
          <a:lstStyle>
            <a:lvl1pPr algn="l">
              <a:defRPr sz="1200"/>
            </a:lvl1pPr>
          </a:lstStyle>
          <a:p>
            <a:endParaRPr lang="en-US"/>
          </a:p>
        </p:txBody>
      </p:sp>
      <p:sp>
        <p:nvSpPr>
          <p:cNvPr id="7" name="Slide Number Placeholder 6"/>
          <p:cNvSpPr>
            <a:spLocks noGrp="1"/>
          </p:cNvSpPr>
          <p:nvPr>
            <p:ph type="sldNum" sz="quarter" idx="5"/>
          </p:nvPr>
        </p:nvSpPr>
        <p:spPr>
          <a:xfrm>
            <a:off x="3855838" y="9440648"/>
            <a:ext cx="2949787" cy="496967"/>
          </a:xfrm>
          <a:prstGeom prst="rect">
            <a:avLst/>
          </a:prstGeom>
        </p:spPr>
        <p:txBody>
          <a:bodyPr vert="horz" lIns="91420" tIns="45710" rIns="91420" bIns="45710" rtlCol="0" anchor="b"/>
          <a:lstStyle>
            <a:lvl1pPr algn="r">
              <a:defRPr sz="1200"/>
            </a:lvl1pPr>
          </a:lstStyle>
          <a:p>
            <a:fld id="{6C5CD8AC-7709-489B-9046-D578BFC9EE86}" type="slidenum">
              <a:rPr lang="en-US" smtClean="0"/>
              <a:t>‹#›</a:t>
            </a:fld>
            <a:endParaRPr lang="en-US"/>
          </a:p>
        </p:txBody>
      </p:sp>
    </p:spTree>
    <p:extLst>
      <p:ext uri="{BB962C8B-B14F-4D97-AF65-F5344CB8AC3E}">
        <p14:creationId xmlns:p14="http://schemas.microsoft.com/office/powerpoint/2010/main" val="1243051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4550" y="746125"/>
            <a:ext cx="2578100"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5CD8AC-7709-489B-9046-D578BFC9EE86}" type="slidenum">
              <a:rPr lang="en-US" smtClean="0"/>
              <a:t>1</a:t>
            </a:fld>
            <a:endParaRPr lang="en-US"/>
          </a:p>
        </p:txBody>
      </p:sp>
    </p:spTree>
    <p:extLst>
      <p:ext uri="{BB962C8B-B14F-4D97-AF65-F5344CB8AC3E}">
        <p14:creationId xmlns:p14="http://schemas.microsoft.com/office/powerpoint/2010/main" val="2366188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4550" y="746125"/>
            <a:ext cx="2578100"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5CD8AC-7709-489B-9046-D578BFC9EE86}" type="slidenum">
              <a:rPr lang="en-US" smtClean="0"/>
              <a:t>2</a:t>
            </a:fld>
            <a:endParaRPr lang="en-US"/>
          </a:p>
        </p:txBody>
      </p:sp>
    </p:spTree>
    <p:extLst>
      <p:ext uri="{BB962C8B-B14F-4D97-AF65-F5344CB8AC3E}">
        <p14:creationId xmlns:p14="http://schemas.microsoft.com/office/powerpoint/2010/main" val="2589660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24259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41710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3"/>
            <a:ext cx="1543050" cy="845220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96703"/>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57397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645321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3" y="6365522"/>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3"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04A767-3079-4E3F-9FC5-53E727A36D37}"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673274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04A767-3079-4E3F-9FC5-53E727A36D37}"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413820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4" y="2217385"/>
            <a:ext cx="3030143"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4" y="3141486"/>
            <a:ext cx="3030143"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6" y="2217385"/>
            <a:ext cx="3031328"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6" y="3141486"/>
            <a:ext cx="3031328"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04A767-3079-4E3F-9FC5-53E727A36D37}" type="datetimeFigureOut">
              <a:rPr lang="en-US" smtClean="0"/>
              <a:t>1/14/2025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3532590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04A767-3079-4E3F-9FC5-53E727A36D37}" type="datetimeFigureOut">
              <a:rPr lang="en-US" smtClean="0"/>
              <a:t>1/14/2025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1858013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4A767-3079-4E3F-9FC5-53E727A36D37}" type="datetimeFigureOut">
              <a:rPr lang="en-US" smtClean="0"/>
              <a:t>1/14/2025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37221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5" y="394406"/>
            <a:ext cx="2256233"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5" y="2072925"/>
            <a:ext cx="2256233"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4A767-3079-4E3F-9FC5-53E727A36D37}"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404580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8" y="6934203"/>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8"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8" y="7752825"/>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4A767-3079-4E3F-9FC5-53E727A36D37}"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177109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B04A767-3079-4E3F-9FC5-53E727A36D37}" type="datetimeFigureOut">
              <a:rPr lang="en-US" smtClean="0"/>
              <a:t>1/14/2025</a:t>
            </a:fld>
            <a:endParaRPr lang="en-US"/>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020C667D-8A33-4795-BC87-DDD6A924383F}" type="slidenum">
              <a:rPr lang="en-US" smtClean="0"/>
              <a:t>‹#›</a:t>
            </a:fld>
            <a:endParaRPr lang="en-US"/>
          </a:p>
        </p:txBody>
      </p:sp>
    </p:spTree>
    <p:extLst>
      <p:ext uri="{BB962C8B-B14F-4D97-AF65-F5344CB8AC3E}">
        <p14:creationId xmlns:p14="http://schemas.microsoft.com/office/powerpoint/2010/main" val="2877106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709" y="2411062"/>
            <a:ext cx="2706709" cy="7494938"/>
          </a:xfrm>
          <a:prstGeom prst="rect">
            <a:avLst/>
          </a:prstGeom>
          <a:solidFill>
            <a:srgbClr val="DCE6F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12" name="Rectangle 11"/>
          <p:cNvSpPr/>
          <p:nvPr/>
        </p:nvSpPr>
        <p:spPr>
          <a:xfrm>
            <a:off x="-39709" y="2542919"/>
            <a:ext cx="2698631"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b="1" dirty="0"/>
              <a:t>基金資料</a:t>
            </a:r>
            <a:endParaRPr lang="en-US" sz="1350" b="1" dirty="0"/>
          </a:p>
        </p:txBody>
      </p:sp>
      <p:sp>
        <p:nvSpPr>
          <p:cNvPr id="8" name="TextBox 7"/>
          <p:cNvSpPr txBox="1"/>
          <p:nvPr/>
        </p:nvSpPr>
        <p:spPr>
          <a:xfrm>
            <a:off x="0" y="1"/>
            <a:ext cx="6842512" cy="1461939"/>
          </a:xfrm>
          <a:prstGeom prst="rect">
            <a:avLst/>
          </a:prstGeom>
          <a:solidFill>
            <a:schemeClr val="bg1"/>
          </a:solidFill>
          <a:ln>
            <a:noFill/>
          </a:ln>
        </p:spPr>
        <p:txBody>
          <a:bodyPr wrap="square" tIns="91440" rIns="182880" rtlCol="0">
            <a:spAutoFit/>
          </a:bodyPr>
          <a:lstStyle/>
          <a:p>
            <a:pPr marL="112713">
              <a:tabLst>
                <a:tab pos="6745288" algn="l"/>
              </a:tabLst>
            </a:pPr>
            <a:r>
              <a:rPr lang="zh-TW" altLang="en-US" sz="800" dirty="0"/>
              <a:t>重要提示</a:t>
            </a:r>
            <a:r>
              <a:rPr lang="en-US" altLang="zh-CN" sz="800" dirty="0"/>
              <a:t>:</a:t>
            </a:r>
          </a:p>
          <a:p>
            <a:pPr marL="285750" indent="-173038">
              <a:buFont typeface="Arial" pitchFamily="34" charset="0"/>
              <a:buChar char="•"/>
              <a:tabLst>
                <a:tab pos="6745288" algn="l"/>
              </a:tabLst>
            </a:pPr>
            <a:r>
              <a:rPr lang="zh-TW" altLang="en-US" sz="780" dirty="0"/>
              <a:t>三星標普高盛原油</a:t>
            </a:r>
            <a:r>
              <a:rPr lang="en-US" altLang="zh-TW" sz="780" dirty="0"/>
              <a:t>ER</a:t>
            </a:r>
            <a:r>
              <a:rPr lang="zh-TW" altLang="en-US" sz="780" dirty="0"/>
              <a:t>期貨</a:t>
            </a:r>
            <a:r>
              <a:rPr lang="en-US" altLang="zh-TW" sz="780" dirty="0"/>
              <a:t>ETF</a:t>
            </a:r>
            <a:r>
              <a:rPr lang="zh-TW" altLang="en-US" sz="780" dirty="0"/>
              <a:t>（「子基金」）是三星</a:t>
            </a:r>
            <a:r>
              <a:rPr lang="en-US" altLang="zh-TW" sz="780" dirty="0"/>
              <a:t>ETF</a:t>
            </a:r>
            <a:r>
              <a:rPr lang="zh-TW" altLang="en-US" sz="780" dirty="0"/>
              <a:t>信託（「本信託」）之下設立的子基金，本信託亦在香港的法律框架下成立。子基金的投資目標是提供在扣除費用及支出之前盡量貼近標普高盛原油多月份期貨合約</a:t>
            </a:r>
            <a:r>
              <a:rPr lang="en-US" altLang="zh-TW" sz="780" dirty="0"/>
              <a:t>55/30/15 1M/2M/3M </a:t>
            </a:r>
            <a:r>
              <a:rPr lang="zh-TW" altLang="en-US" sz="780" dirty="0"/>
              <a:t>（美元）</a:t>
            </a:r>
            <a:r>
              <a:rPr lang="en-US" altLang="zh-TW" sz="780" dirty="0"/>
              <a:t>ER</a:t>
            </a:r>
            <a:r>
              <a:rPr lang="zh-TW" altLang="en-US" sz="780" dirty="0"/>
              <a:t>指數（「指數」）表現的投資業績 。</a:t>
            </a:r>
            <a:r>
              <a:rPr lang="en-US" altLang="zh-TW" sz="780" dirty="0"/>
              <a:t>(</a:t>
            </a:r>
            <a:r>
              <a:rPr lang="zh-TW" altLang="en-US" sz="780" dirty="0"/>
              <a:t>「額外回報」並不代表此交易所買賣基金的表現會有任何額外的回報）。惟概不能保證子基金一定會達到其投資目標。</a:t>
            </a:r>
            <a:endParaRPr lang="en-US" altLang="zh-TW" sz="780" dirty="0"/>
          </a:p>
          <a:p>
            <a:pPr marL="285750" indent="-173038">
              <a:buFont typeface="Arial" pitchFamily="34" charset="0"/>
              <a:buChar char="•"/>
              <a:tabLst>
                <a:tab pos="6745288" algn="l"/>
              </a:tabLst>
            </a:pPr>
            <a:r>
              <a:rPr lang="zh-TW" altLang="en-US" sz="780" dirty="0"/>
              <a:t>指數跟蹤在紐約商品交易所（「紐約商交所」）買賣的多個月份的西德克薩斯中質原油（亦稱德克薩斯輕質低硫原油）期貨合約（「</a:t>
            </a:r>
            <a:r>
              <a:rPr lang="en-US" altLang="zh-TW" sz="780" dirty="0"/>
              <a:t>WTI</a:t>
            </a:r>
            <a:r>
              <a:rPr lang="zh-TW" altLang="en-US" sz="780" dirty="0"/>
              <a:t>期貨合約」）的表現。</a:t>
            </a:r>
            <a:endParaRPr lang="en-US" altLang="zh-TW" sz="780" dirty="0"/>
          </a:p>
          <a:p>
            <a:pPr marL="285750" indent="-173038">
              <a:buFont typeface="Arial" pitchFamily="34" charset="0"/>
              <a:buChar char="•"/>
              <a:tabLst>
                <a:tab pos="6745288" algn="l"/>
              </a:tabLst>
            </a:pPr>
            <a:r>
              <a:rPr lang="zh-TW" altLang="en-US" sz="780" dirty="0"/>
              <a:t>此子基金為複雜產品，只適合具備可以承擔期貨投資所涉風險的投資者。投資者就該產品審慎行事。</a:t>
            </a:r>
            <a:endParaRPr lang="en-US" altLang="zh-TW" sz="780" dirty="0"/>
          </a:p>
          <a:p>
            <a:pPr marL="285750" indent="-173038">
              <a:buFont typeface="Arial" pitchFamily="34" charset="0"/>
              <a:buChar char="•"/>
              <a:tabLst>
                <a:tab pos="6745288" algn="l"/>
              </a:tabLst>
            </a:pPr>
            <a:r>
              <a:rPr lang="zh-TW" altLang="en-US" sz="780" dirty="0"/>
              <a:t>投資涉及風險，包括但不僅限石油市場風險、期貨合約風險、</a:t>
            </a:r>
            <a:r>
              <a:rPr lang="en-US" altLang="zh-TW" sz="780" dirty="0"/>
              <a:t>WTI</a:t>
            </a:r>
            <a:r>
              <a:rPr lang="zh-TW" altLang="en-US" sz="780" dirty="0"/>
              <a:t>期貨合約價格相對於</a:t>
            </a:r>
            <a:r>
              <a:rPr lang="en-US" altLang="zh-TW" sz="780" dirty="0"/>
              <a:t>WTI</a:t>
            </a:r>
            <a:r>
              <a:rPr lang="zh-TW" altLang="en-US" sz="780" dirty="0"/>
              <a:t>原油現貨 </a:t>
            </a:r>
            <a:r>
              <a:rPr lang="en-US" altLang="zh-TW" sz="780" dirty="0"/>
              <a:t>/  </a:t>
            </a:r>
            <a:r>
              <a:rPr lang="zh-TW" altLang="en-US" sz="780" dirty="0"/>
              <a:t>現行市場價格的風險及新指數的風險。期貨價格的走勢可能高度波動，閣下的投資有可能蒙受全盤損失。請注意，以上列出的投資風險並非詳盡無遺，投資者應該參閱本</a:t>
            </a:r>
            <a:r>
              <a:rPr lang="en-US" altLang="zh-TW" sz="780" dirty="0"/>
              <a:t>ETF</a:t>
            </a:r>
            <a:r>
              <a:rPr lang="zh-TW" altLang="en-US" sz="780" dirty="0"/>
              <a:t>章程以獲得更多細節，包括產品特點和風險因素。閣下不應僅依賴本資料而作出任何投資決定。</a:t>
            </a:r>
            <a:endParaRPr lang="en-US" altLang="zh-TW" sz="780" dirty="0"/>
          </a:p>
          <a:p>
            <a:pPr marL="285750" indent="-173038">
              <a:buFont typeface="Arial" pitchFamily="34" charset="0"/>
              <a:buChar char="•"/>
              <a:tabLst>
                <a:tab pos="6745288" algn="l"/>
              </a:tabLst>
            </a:pPr>
            <a:r>
              <a:rPr lang="zh-TW" altLang="en-US" sz="780" dirty="0"/>
              <a:t>過往表現並非未來表現的指標。</a:t>
            </a:r>
            <a:endParaRPr lang="en-US" sz="780" dirty="0"/>
          </a:p>
        </p:txBody>
      </p:sp>
      <p:sp>
        <p:nvSpPr>
          <p:cNvPr id="9" name="Rectangle 8"/>
          <p:cNvSpPr/>
          <p:nvPr/>
        </p:nvSpPr>
        <p:spPr>
          <a:xfrm>
            <a:off x="-38100" y="1550748"/>
            <a:ext cx="6879837" cy="830997"/>
          </a:xfrm>
          <a:prstGeom prst="rect">
            <a:avLst/>
          </a:prstGeom>
          <a:solidFill>
            <a:srgbClr val="005A9E"/>
          </a:solidFill>
        </p:spPr>
        <p:txBody>
          <a:bodyPr wrap="square">
            <a:spAutoFit/>
          </a:bodyPr>
          <a:lstStyle/>
          <a:p>
            <a:pPr algn="ctr"/>
            <a:r>
              <a:rPr lang="zh-TW" altLang="en-US" sz="2400" b="1" dirty="0">
                <a:solidFill>
                  <a:schemeClr val="bg1"/>
                </a:solidFill>
              </a:rPr>
              <a:t>三星標普高盛原油</a:t>
            </a:r>
            <a:r>
              <a:rPr lang="en-US" altLang="zh-TW" sz="2400" b="1" dirty="0">
                <a:solidFill>
                  <a:schemeClr val="bg1"/>
                </a:solidFill>
              </a:rPr>
              <a:t>ER</a:t>
            </a:r>
            <a:r>
              <a:rPr lang="zh-TW" altLang="en-US" sz="2400" b="1" dirty="0">
                <a:solidFill>
                  <a:schemeClr val="bg1"/>
                </a:solidFill>
              </a:rPr>
              <a:t>期貨</a:t>
            </a:r>
            <a:r>
              <a:rPr lang="en-US" altLang="zh-TW" sz="2400" b="1" dirty="0">
                <a:solidFill>
                  <a:schemeClr val="bg1"/>
                </a:solidFill>
              </a:rPr>
              <a:t>ETF</a:t>
            </a:r>
          </a:p>
          <a:p>
            <a:pPr algn="ctr"/>
            <a:r>
              <a:rPr lang="en-US" sz="2400" b="1" dirty="0">
                <a:solidFill>
                  <a:schemeClr val="bg1"/>
                </a:solidFill>
              </a:rPr>
              <a:t>3175 </a:t>
            </a:r>
            <a:r>
              <a:rPr lang="zh-TW" altLang="en-US" sz="2400" b="1" dirty="0">
                <a:solidFill>
                  <a:schemeClr val="bg1"/>
                </a:solidFill>
              </a:rPr>
              <a:t>港元櫃台</a:t>
            </a:r>
            <a:endParaRPr lang="en-US" dirty="0">
              <a:solidFill>
                <a:schemeClr val="bg1"/>
              </a:solidFill>
            </a:endParaRPr>
          </a:p>
        </p:txBody>
      </p:sp>
      <p:sp>
        <p:nvSpPr>
          <p:cNvPr id="27" name="TextBox 26"/>
          <p:cNvSpPr txBox="1"/>
          <p:nvPr/>
        </p:nvSpPr>
        <p:spPr>
          <a:xfrm>
            <a:off x="2514598" y="7069253"/>
            <a:ext cx="4191002" cy="538609"/>
          </a:xfrm>
          <a:prstGeom prst="rect">
            <a:avLst/>
          </a:prstGeom>
          <a:noFill/>
        </p:spPr>
        <p:txBody>
          <a:bodyPr wrap="square" rtlCol="0">
            <a:spAutoFit/>
          </a:bodyPr>
          <a:lstStyle/>
          <a:p>
            <a:pPr marL="171450" indent="-111125">
              <a:spcAft>
                <a:spcPts val="600"/>
              </a:spcAft>
              <a:buFont typeface="Wingdings" pitchFamily="2" charset="2"/>
              <a:buChar char="§"/>
            </a:pPr>
            <a:endParaRPr lang="en-US" sz="1200" dirty="0">
              <a:latin typeface="+mj-lt"/>
              <a:ea typeface="Arial Unicode MS" pitchFamily="34" charset="-128"/>
              <a:cs typeface="Arial Unicode MS" pitchFamily="34" charset="-128"/>
            </a:endParaRPr>
          </a:p>
          <a:p>
            <a:pPr marL="171450" indent="-111125">
              <a:spcAft>
                <a:spcPts val="600"/>
              </a:spcAft>
              <a:buFont typeface="Wingdings" pitchFamily="2" charset="2"/>
              <a:buChar char="§"/>
            </a:pPr>
            <a:endParaRPr lang="en-US" sz="1200" dirty="0">
              <a:latin typeface="+mj-lt"/>
              <a:ea typeface="Arial Unicode MS" pitchFamily="34" charset="-128"/>
              <a:cs typeface="Arial Unicode MS" pitchFamily="34" charset="-128"/>
            </a:endParaRPr>
          </a:p>
        </p:txBody>
      </p:sp>
      <p:sp>
        <p:nvSpPr>
          <p:cNvPr id="29" name="TextBox 28"/>
          <p:cNvSpPr txBox="1"/>
          <p:nvPr/>
        </p:nvSpPr>
        <p:spPr>
          <a:xfrm>
            <a:off x="2695336" y="6042282"/>
            <a:ext cx="4146401" cy="830997"/>
          </a:xfrm>
          <a:prstGeom prst="rect">
            <a:avLst/>
          </a:prstGeom>
          <a:solidFill>
            <a:schemeClr val="bg1"/>
          </a:solidFill>
        </p:spPr>
        <p:txBody>
          <a:bodyPr wrap="square" rtlCol="0">
            <a:spAutoFit/>
          </a:bodyPr>
          <a:lstStyle/>
          <a:p>
            <a:pPr algn="just">
              <a:spcAft>
                <a:spcPts val="600"/>
              </a:spcAft>
            </a:pPr>
            <a:r>
              <a:rPr lang="zh-TW" altLang="en-US" sz="1200" dirty="0"/>
              <a:t>子基金的投資目標是提供在扣除費用及支出之前盡量貼近標普高盛原油多月份期貨合約</a:t>
            </a:r>
            <a:r>
              <a:rPr lang="en-US" altLang="zh-TW" sz="1200" dirty="0"/>
              <a:t>55/30/15 1M/2M/3M </a:t>
            </a:r>
            <a:r>
              <a:rPr lang="zh-TW" altLang="en-US" sz="1200" dirty="0"/>
              <a:t>（美元）</a:t>
            </a:r>
            <a:r>
              <a:rPr lang="en-US" altLang="zh-TW" sz="1200" dirty="0"/>
              <a:t>ER</a:t>
            </a:r>
            <a:r>
              <a:rPr lang="zh-TW" altLang="en-US" sz="1200" dirty="0"/>
              <a:t>指數（「指數」）表現的投資業績 。</a:t>
            </a:r>
            <a:r>
              <a:rPr lang="en-US" altLang="zh-TW" sz="1200" dirty="0"/>
              <a:t>(ER</a:t>
            </a:r>
            <a:r>
              <a:rPr lang="zh-TW" altLang="en-US" sz="1200" dirty="0"/>
              <a:t>或「額外回報」並不代表此交易所買賣基金的表現會有任何額外的回報）。</a:t>
            </a:r>
            <a:endParaRPr lang="en-US" altLang="zh-HK" sz="1200" dirty="0"/>
          </a:p>
        </p:txBody>
      </p:sp>
      <p:sp>
        <p:nvSpPr>
          <p:cNvPr id="26" name="Rectangle 25"/>
          <p:cNvSpPr/>
          <p:nvPr/>
        </p:nvSpPr>
        <p:spPr>
          <a:xfrm>
            <a:off x="2763670" y="5778501"/>
            <a:ext cx="20574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1350" b="1" dirty="0"/>
              <a:t>投資策略</a:t>
            </a:r>
            <a:endParaRPr lang="en-US" sz="1350" b="1" dirty="0"/>
          </a:p>
        </p:txBody>
      </p:sp>
      <p:sp>
        <p:nvSpPr>
          <p:cNvPr id="28" name="Rectangle 27"/>
          <p:cNvSpPr/>
          <p:nvPr/>
        </p:nvSpPr>
        <p:spPr>
          <a:xfrm>
            <a:off x="2743197" y="7067222"/>
            <a:ext cx="20574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1350" b="1" dirty="0"/>
              <a:t>產品特點</a:t>
            </a:r>
            <a:endParaRPr lang="en-US" sz="1350" b="1" dirty="0"/>
          </a:p>
        </p:txBody>
      </p:sp>
      <p:sp>
        <p:nvSpPr>
          <p:cNvPr id="30" name="TextBox 29"/>
          <p:cNvSpPr txBox="1"/>
          <p:nvPr/>
        </p:nvSpPr>
        <p:spPr>
          <a:xfrm>
            <a:off x="2743197" y="7487647"/>
            <a:ext cx="4059795" cy="1508105"/>
          </a:xfrm>
          <a:prstGeom prst="rect">
            <a:avLst/>
          </a:prstGeom>
          <a:solidFill>
            <a:schemeClr val="bg1"/>
          </a:solidFill>
        </p:spPr>
        <p:txBody>
          <a:bodyPr wrap="square" rtlCol="0">
            <a:spAutoFit/>
          </a:bodyPr>
          <a:lstStyle/>
          <a:p>
            <a:pPr marL="171450" indent="-171450" algn="just">
              <a:spcAft>
                <a:spcPts val="600"/>
              </a:spcAft>
              <a:buFont typeface="Arial" panose="020B0604020202020204" pitchFamily="34" charset="0"/>
              <a:buChar char="•"/>
            </a:pPr>
            <a:r>
              <a:rPr lang="zh-TW" altLang="en-US" sz="1200" dirty="0"/>
              <a:t>每月重新調整倉位，緊貼追踪原油價格走勢</a:t>
            </a:r>
            <a:endParaRPr lang="en-HK" altLang="zh-TW" sz="1200" dirty="0"/>
          </a:p>
          <a:p>
            <a:pPr marL="171450" indent="-171450" algn="just">
              <a:spcAft>
                <a:spcPts val="600"/>
              </a:spcAft>
              <a:buFont typeface="Arial" panose="020B0604020202020204" pitchFamily="34" charset="0"/>
              <a:buChar char="•"/>
            </a:pPr>
            <a:r>
              <a:rPr lang="zh-TW" altLang="en-US" sz="1200" dirty="0"/>
              <a:t>以期貨為基礎的</a:t>
            </a:r>
            <a:r>
              <a:rPr lang="en-US" altLang="zh-TW" sz="1200" dirty="0"/>
              <a:t>ETF</a:t>
            </a:r>
            <a:r>
              <a:rPr lang="zh-TW" altLang="en-US" sz="1200" dirty="0"/>
              <a:t> ，原油期貨與油價相關性非常高</a:t>
            </a:r>
            <a:endParaRPr lang="en-US" altLang="zh-TW" sz="1200" dirty="0"/>
          </a:p>
          <a:p>
            <a:pPr marL="171450" indent="-171450" algn="just">
              <a:spcAft>
                <a:spcPts val="600"/>
              </a:spcAft>
              <a:buFont typeface="Arial" panose="020B0604020202020204" pitchFamily="34" charset="0"/>
              <a:buChar char="•"/>
            </a:pPr>
            <a:r>
              <a:rPr lang="zh-CN" altLang="en-US" sz="1200" dirty="0"/>
              <a:t>全球經濟</a:t>
            </a:r>
            <a:r>
              <a:rPr lang="zh-TW" altLang="en-US" sz="1200" dirty="0"/>
              <a:t>於疫情後</a:t>
            </a:r>
            <a:r>
              <a:rPr lang="zh-CN" altLang="en-US" sz="1200" dirty="0"/>
              <a:t>開始復蘇，對油需求增加，</a:t>
            </a:r>
            <a:r>
              <a:rPr lang="zh-TW" altLang="en-US" sz="1200" dirty="0"/>
              <a:t>有助為油價帶來正面影響</a:t>
            </a:r>
            <a:endParaRPr lang="en-US" altLang="zh-TW" sz="1200" dirty="0"/>
          </a:p>
          <a:p>
            <a:pPr marL="171450" indent="-171450" algn="just">
              <a:spcAft>
                <a:spcPts val="600"/>
              </a:spcAft>
              <a:buFont typeface="Arial" panose="020B0604020202020204" pitchFamily="34" charset="0"/>
              <a:buChar char="•"/>
            </a:pPr>
            <a:r>
              <a:rPr lang="zh-TW" altLang="en-US" sz="1200" dirty="0"/>
              <a:t>港元交易</a:t>
            </a:r>
          </a:p>
          <a:p>
            <a:pPr marL="171450" indent="-171450" algn="just">
              <a:spcAft>
                <a:spcPts val="600"/>
              </a:spcAft>
              <a:buFont typeface="Arial" panose="020B0604020202020204" pitchFamily="34" charset="0"/>
              <a:buChar char="•"/>
            </a:pPr>
            <a:r>
              <a:rPr lang="zh-TW" altLang="en-US" sz="1200" dirty="0"/>
              <a:t>簡單的方法投資原油市場</a:t>
            </a:r>
            <a:endParaRPr lang="en-US" altLang="zh-HK" sz="1200" dirty="0"/>
          </a:p>
        </p:txBody>
      </p:sp>
      <p:pic>
        <p:nvPicPr>
          <p:cNvPr id="31" name="Picture 2"/>
          <p:cNvPicPr>
            <a:picLocks noChangeAspect="1" noChangeArrowheads="1"/>
          </p:cNvPicPr>
          <p:nvPr/>
        </p:nvPicPr>
        <p:blipFill rotWithShape="1">
          <a:blip r:embed="rId3" cstate="email">
            <a:extLst>
              <a:ext uri="{BEBA8EAE-BF5A-486C-A8C5-ECC9F3942E4B}">
                <a14:imgProps xmlns:a14="http://schemas.microsoft.com/office/drawing/2010/main">
                  <a14:imgLayer r:embed="rId4">
                    <a14:imgEffect>
                      <a14:backgroundRemoval t="12415" b="80587" l="9949" r="89796">
                        <a14:backgroundMark x1="79082" y1="41761" x2="79082" y2="41761"/>
                      </a14:backgroundRemoval>
                    </a14:imgEffect>
                  </a14:imgLayer>
                </a14:imgProps>
              </a:ext>
              <a:ext uri="{28A0092B-C50C-407E-A947-70E740481C1C}">
                <a14:useLocalDpi xmlns:a14="http://schemas.microsoft.com/office/drawing/2010/main" val="0"/>
              </a:ext>
            </a:extLst>
          </a:blip>
          <a:srcRect t="12651" b="20667"/>
          <a:stretch/>
        </p:blipFill>
        <p:spPr bwMode="auto">
          <a:xfrm>
            <a:off x="3001069" y="2476500"/>
            <a:ext cx="3640002"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9526" y="2149452"/>
            <a:ext cx="1762607" cy="261610"/>
          </a:xfrm>
          <a:prstGeom prst="rect">
            <a:avLst/>
          </a:prstGeom>
          <a:noFill/>
        </p:spPr>
        <p:txBody>
          <a:bodyPr wrap="square" rtlCol="0">
            <a:spAutoFit/>
          </a:bodyPr>
          <a:lstStyle/>
          <a:p>
            <a:r>
              <a:rPr lang="en-US" altLang="zh-HK" sz="1100" dirty="0">
                <a:solidFill>
                  <a:schemeClr val="bg1"/>
                </a:solidFill>
              </a:rPr>
              <a:t>2024</a:t>
            </a:r>
            <a:r>
              <a:rPr lang="zh-TW" altLang="en-US" sz="1100" dirty="0">
                <a:solidFill>
                  <a:schemeClr val="bg1"/>
                </a:solidFill>
              </a:rPr>
              <a:t>年</a:t>
            </a:r>
            <a:r>
              <a:rPr lang="en-US" altLang="zh-TW" sz="1100" dirty="0">
                <a:solidFill>
                  <a:schemeClr val="bg1"/>
                </a:solidFill>
              </a:rPr>
              <a:t>12</a:t>
            </a:r>
            <a:r>
              <a:rPr lang="zh-TW" altLang="en-US" sz="1100" dirty="0">
                <a:solidFill>
                  <a:schemeClr val="bg1"/>
                </a:solidFill>
              </a:rPr>
              <a:t>月</a:t>
            </a:r>
            <a:endParaRPr lang="zh-HK" altLang="en-US" sz="1100" dirty="0">
              <a:solidFill>
                <a:schemeClr val="bg1"/>
              </a:solidFill>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48860" y="1594086"/>
            <a:ext cx="754132" cy="816976"/>
          </a:xfrm>
          <a:prstGeom prst="rect">
            <a:avLst/>
          </a:prstGeom>
        </p:spPr>
      </p:pic>
      <p:graphicFrame>
        <p:nvGraphicFramePr>
          <p:cNvPr id="16" name="Table 15"/>
          <p:cNvGraphicFramePr>
            <a:graphicFrameLocks noGrp="1"/>
          </p:cNvGraphicFramePr>
          <p:nvPr>
            <p:extLst>
              <p:ext uri="{D42A27DB-BD31-4B8C-83A1-F6EECF244321}">
                <p14:modId xmlns:p14="http://schemas.microsoft.com/office/powerpoint/2010/main" val="3539073215"/>
              </p:ext>
            </p:extLst>
          </p:nvPr>
        </p:nvGraphicFramePr>
        <p:xfrm>
          <a:off x="-39710" y="2826183"/>
          <a:ext cx="2698631" cy="4262120"/>
        </p:xfrm>
        <a:graphic>
          <a:graphicData uri="http://schemas.openxmlformats.org/drawingml/2006/table">
            <a:tbl>
              <a:tblPr firstRow="1" bandRow="1">
                <a:tableStyleId>{5C22544A-7EE6-4342-B048-85BDC9FD1C3A}</a:tableStyleId>
              </a:tblPr>
              <a:tblGrid>
                <a:gridCol w="1011035">
                  <a:extLst>
                    <a:ext uri="{9D8B030D-6E8A-4147-A177-3AD203B41FA5}">
                      <a16:colId xmlns:a16="http://schemas.microsoft.com/office/drawing/2014/main" val="20000"/>
                    </a:ext>
                  </a:extLst>
                </a:gridCol>
                <a:gridCol w="1687596">
                  <a:extLst>
                    <a:ext uri="{9D8B030D-6E8A-4147-A177-3AD203B41FA5}">
                      <a16:colId xmlns:a16="http://schemas.microsoft.com/office/drawing/2014/main" val="20001"/>
                    </a:ext>
                  </a:extLst>
                </a:gridCol>
              </a:tblGrid>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rgbClr val="005A9E"/>
                          </a:solidFill>
                          <a:latin typeface="Arial" panose="020B0604020202020204" pitchFamily="34" charset="0"/>
                          <a:ea typeface="Arial Unicode MS" pitchFamily="34" charset="-128"/>
                          <a:cs typeface="Arial" panose="020B0604020202020204" pitchFamily="34" charset="0"/>
                        </a:rPr>
                        <a:t>ETF </a:t>
                      </a: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名稱</a:t>
                      </a:r>
                      <a:endParaRPr lang="en-US" altLang="zh-TW"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三星標普高盛原油</a:t>
                      </a: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ER</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期貨</a:t>
                      </a: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ETF</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448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相關指數</a:t>
                      </a:r>
                      <a:endParaRPr lang="en-US"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標普高盛原油多月份期貨合約</a:t>
                      </a: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55/30/15 1M/2M/3M </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（美元）</a:t>
                      </a: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ER</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指數</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090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a:solidFill>
                            <a:srgbClr val="005A9E"/>
                          </a:solidFill>
                          <a:latin typeface="Arial" panose="020B0604020202020204" pitchFamily="34" charset="0"/>
                          <a:ea typeface="Arial Unicode MS" pitchFamily="34" charset="-128"/>
                          <a:cs typeface="Arial" panose="020B0604020202020204" pitchFamily="34" charset="0"/>
                        </a:rPr>
                        <a:t>投資策略</a:t>
                      </a:r>
                      <a:endParaRPr lang="en-US"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全面模擬</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3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管理費</a:t>
                      </a:r>
                      <a:endParaRPr lang="en-US"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每年</a:t>
                      </a:r>
                      <a:r>
                        <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0.65%</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30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上市日期</a:t>
                      </a:r>
                      <a:endParaRPr lang="en-US"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2016</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年</a:t>
                      </a: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4</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月</a:t>
                      </a: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29</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日</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30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上市交易所</a:t>
                      </a:r>
                      <a:endParaRPr lang="en-US"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聯交所</a:t>
                      </a:r>
                      <a:r>
                        <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 – </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主板</a:t>
                      </a:r>
                      <a:endPar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090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交易貨幣</a:t>
                      </a:r>
                      <a:endParaRPr lang="en-US"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3175 – </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港元 </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338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每手買賣單位</a:t>
                      </a:r>
                      <a:endParaRPr lang="en-US"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200</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單位</a:t>
                      </a:r>
                      <a:endPar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375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增設</a:t>
                      </a:r>
                      <a:r>
                        <a:rPr lang="en-US" altLang="zh-TW" sz="1000" b="0" dirty="0">
                          <a:solidFill>
                            <a:srgbClr val="005A9E"/>
                          </a:solidFill>
                          <a:latin typeface="Arial" panose="020B0604020202020204" pitchFamily="34" charset="0"/>
                          <a:ea typeface="Arial Unicode MS" pitchFamily="34" charset="-128"/>
                          <a:cs typeface="Arial" panose="020B0604020202020204" pitchFamily="34" charset="0"/>
                        </a:rPr>
                        <a:t>/</a:t>
                      </a: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贖回單位</a:t>
                      </a:r>
                      <a:endParaRPr lang="en-US"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250,000</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單位</a:t>
                      </a: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a:t>
                      </a:r>
                      <a:r>
                        <a:rPr lang="zh-TW" alt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或其倍數</a:t>
                      </a: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090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rgbClr val="005A9E"/>
                          </a:solidFill>
                          <a:latin typeface="Arial" panose="020B0604020202020204" pitchFamily="34" charset="0"/>
                          <a:ea typeface="Arial Unicode MS" pitchFamily="34" charset="-128"/>
                          <a:cs typeface="Arial" panose="020B0604020202020204" pitchFamily="34" charset="0"/>
                        </a:rPr>
                        <a:t>ISIN</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HK000029143</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090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000" b="0" dirty="0">
                          <a:solidFill>
                            <a:srgbClr val="005A9E"/>
                          </a:solidFill>
                          <a:latin typeface="Arial" panose="020B0604020202020204" pitchFamily="34" charset="0"/>
                          <a:ea typeface="Arial Unicode MS" pitchFamily="34" charset="-128"/>
                          <a:cs typeface="Arial" panose="020B0604020202020204" pitchFamily="34" charset="0"/>
                        </a:rPr>
                        <a:t>彭博代碼</a:t>
                      </a:r>
                      <a:endParaRPr lang="en-US" altLang="zh-HK" sz="1000" b="0" dirty="0">
                        <a:solidFill>
                          <a:srgbClr val="005A9E"/>
                        </a:solidFill>
                        <a:latin typeface="Arial" panose="020B0604020202020204" pitchFamily="34" charset="0"/>
                        <a:ea typeface="Arial Unicode MS" pitchFamily="34" charset="-128"/>
                        <a:cs typeface="Arial" panose="020B0604020202020204" pitchFamily="34" charset="0"/>
                      </a:endParaRP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3175 HK</a:t>
                      </a:r>
                    </a:p>
                  </a:txBody>
                  <a:tcPr marT="49530" marB="4953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18" name="Rectangle 17"/>
          <p:cNvSpPr/>
          <p:nvPr/>
        </p:nvSpPr>
        <p:spPr>
          <a:xfrm>
            <a:off x="-50596" y="7069253"/>
            <a:ext cx="2698631"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b="1" dirty="0"/>
              <a:t>期貨合約持有量</a:t>
            </a:r>
          </a:p>
        </p:txBody>
      </p:sp>
      <p:graphicFrame>
        <p:nvGraphicFramePr>
          <p:cNvPr id="19" name="Table 18"/>
          <p:cNvGraphicFramePr>
            <a:graphicFrameLocks noGrp="1"/>
          </p:cNvGraphicFramePr>
          <p:nvPr>
            <p:extLst>
              <p:ext uri="{D42A27DB-BD31-4B8C-83A1-F6EECF244321}">
                <p14:modId xmlns:p14="http://schemas.microsoft.com/office/powerpoint/2010/main" val="173093401"/>
              </p:ext>
            </p:extLst>
          </p:nvPr>
        </p:nvGraphicFramePr>
        <p:xfrm>
          <a:off x="0" y="7371883"/>
          <a:ext cx="2634923" cy="1150313"/>
        </p:xfrm>
        <a:graphic>
          <a:graphicData uri="http://schemas.openxmlformats.org/drawingml/2006/table">
            <a:tbl>
              <a:tblPr firstRow="1" bandRow="1">
                <a:tableStyleId>{5C22544A-7EE6-4342-B048-85BDC9FD1C3A}</a:tableStyleId>
              </a:tblPr>
              <a:tblGrid>
                <a:gridCol w="1372688">
                  <a:extLst>
                    <a:ext uri="{9D8B030D-6E8A-4147-A177-3AD203B41FA5}">
                      <a16:colId xmlns:a16="http://schemas.microsoft.com/office/drawing/2014/main" val="20000"/>
                    </a:ext>
                  </a:extLst>
                </a:gridCol>
                <a:gridCol w="760912">
                  <a:extLst>
                    <a:ext uri="{9D8B030D-6E8A-4147-A177-3AD203B41FA5}">
                      <a16:colId xmlns:a16="http://schemas.microsoft.com/office/drawing/2014/main" val="20001"/>
                    </a:ext>
                  </a:extLst>
                </a:gridCol>
                <a:gridCol w="501323">
                  <a:extLst>
                    <a:ext uri="{9D8B030D-6E8A-4147-A177-3AD203B41FA5}">
                      <a16:colId xmlns:a16="http://schemas.microsoft.com/office/drawing/2014/main" val="20002"/>
                    </a:ext>
                  </a:extLst>
                </a:gridCol>
              </a:tblGrid>
              <a:tr h="364806">
                <a:tc>
                  <a:txBody>
                    <a:bodyPr/>
                    <a:lstStyle/>
                    <a:p>
                      <a:pPr algn="ctr"/>
                      <a:r>
                        <a:rPr lang="zh-TW" altLang="en-US" sz="1200" b="0" kern="1200" dirty="0">
                          <a:solidFill>
                            <a:srgbClr val="005A9E"/>
                          </a:solidFill>
                          <a:latin typeface="Arial" panose="020B0604020202020204" pitchFamily="34" charset="0"/>
                          <a:ea typeface="Arial Unicode MS" pitchFamily="34" charset="-128"/>
                          <a:cs typeface="Arial" panose="020B0604020202020204" pitchFamily="34" charset="0"/>
                        </a:rPr>
                        <a:t>名稱</a:t>
                      </a:r>
                      <a:endParaRPr lang="en-US" sz="1200" b="0" kern="1200" dirty="0">
                        <a:solidFill>
                          <a:srgbClr val="005A9E"/>
                        </a:solidFill>
                        <a:latin typeface="Arial" panose="020B0604020202020204" pitchFamily="34" charset="0"/>
                        <a:ea typeface="Arial Unicode MS" pitchFamily="34" charset="-128"/>
                        <a:cs typeface="Arial" panose="020B0604020202020204" pitchFamily="34" charset="0"/>
                      </a:endParaRPr>
                    </a:p>
                  </a:txBody>
                  <a:tcPr marL="72000" marR="72000" marT="39000" marB="3900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TW" altLang="en-US" sz="1200" b="0" kern="1200" dirty="0">
                          <a:solidFill>
                            <a:srgbClr val="005A9E"/>
                          </a:solidFill>
                          <a:latin typeface="Arial" panose="020B0604020202020204" pitchFamily="34" charset="0"/>
                          <a:ea typeface="Arial Unicode MS" pitchFamily="34" charset="-128"/>
                          <a:cs typeface="Arial" panose="020B0604020202020204" pitchFamily="34" charset="0"/>
                        </a:rPr>
                        <a:t>彭博代碼</a:t>
                      </a:r>
                      <a:endParaRPr lang="en-US" sz="1200" b="0" kern="1200" dirty="0">
                        <a:solidFill>
                          <a:srgbClr val="005A9E"/>
                        </a:solidFill>
                        <a:latin typeface="Arial" panose="020B0604020202020204" pitchFamily="34" charset="0"/>
                        <a:ea typeface="Arial Unicode MS" pitchFamily="34" charset="-128"/>
                        <a:cs typeface="Arial" panose="020B0604020202020204" pitchFamily="34" charset="0"/>
                      </a:endParaRPr>
                    </a:p>
                  </a:txBody>
                  <a:tcPr marL="72000" marR="72000" marT="39000" marB="3900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TW" altLang="en-US" sz="1200" b="0" kern="1200" dirty="0">
                          <a:solidFill>
                            <a:srgbClr val="005A9E"/>
                          </a:solidFill>
                          <a:latin typeface="Arial" panose="020B0604020202020204" pitchFamily="34" charset="0"/>
                          <a:ea typeface="Arial Unicode MS" pitchFamily="34" charset="-128"/>
                          <a:cs typeface="Arial" panose="020B0604020202020204" pitchFamily="34" charset="0"/>
                        </a:rPr>
                        <a:t>數量</a:t>
                      </a:r>
                      <a:endParaRPr lang="en-US" sz="1200" b="0" kern="1200" dirty="0">
                        <a:solidFill>
                          <a:srgbClr val="005A9E"/>
                        </a:solidFill>
                        <a:latin typeface="Arial" panose="020B0604020202020204" pitchFamily="34" charset="0"/>
                        <a:ea typeface="Arial Unicode MS" pitchFamily="34" charset="-128"/>
                        <a:cs typeface="Arial" panose="020B0604020202020204" pitchFamily="34" charset="0"/>
                      </a:endParaRPr>
                    </a:p>
                  </a:txBody>
                  <a:tcPr marL="72000" marR="72000" marT="39000" marB="3900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7481">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HK"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WTI</a:t>
                      </a:r>
                      <a:r>
                        <a:rPr lang="zh-HK" alt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期貨合約 </a:t>
                      </a:r>
                      <a:r>
                        <a:rPr lang="en-US" altLang="zh-HK"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0325</a:t>
                      </a:r>
                    </a:p>
                  </a:txBody>
                  <a:tcPr marL="72000" marR="72000" marT="39000" marB="3900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CLH5                </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444</a:t>
                      </a: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4134">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HK"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WTI</a:t>
                      </a:r>
                      <a:r>
                        <a:rPr lang="zh-HK" alt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期貨合約 </a:t>
                      </a:r>
                      <a:r>
                        <a:rPr lang="en-US" altLang="zh-HK"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0425</a:t>
                      </a:r>
                    </a:p>
                  </a:txBody>
                  <a:tcPr marL="72000" marR="72000" marT="39000" marB="39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CLJ5                </a:t>
                      </a: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2</a:t>
                      </a:r>
                      <a:r>
                        <a:rPr lang="en-HK"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42</a:t>
                      </a:r>
                      <a:endParaRPr 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3892">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zh-HK"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WTI</a:t>
                      </a:r>
                      <a:r>
                        <a:rPr lang="zh-HK" alt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期貨合約 </a:t>
                      </a:r>
                      <a:r>
                        <a:rPr lang="en-US" altLang="zh-HK"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0525</a:t>
                      </a:r>
                    </a:p>
                  </a:txBody>
                  <a:tcPr marL="72000" marR="72000" marT="39000" marB="39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CLK5                </a:t>
                      </a: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HK"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rPr>
                        <a:t>121</a:t>
                      </a:r>
                      <a:endParaRPr lang="en-US" sz="1100" b="0" kern="1200" dirty="0">
                        <a:solidFill>
                          <a:schemeClr val="tx2">
                            <a:lumMod val="75000"/>
                          </a:schemeClr>
                        </a:solidFill>
                        <a:latin typeface="Arial" panose="020B0604020202020204" pitchFamily="34" charset="0"/>
                        <a:ea typeface="Arial Unicode MS" pitchFamily="34" charset="-128"/>
                        <a:cs typeface="Arial" panose="020B0604020202020204" pitchFamily="34" charset="0"/>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20" name="Rectangle 19"/>
          <p:cNvSpPr/>
          <p:nvPr/>
        </p:nvSpPr>
        <p:spPr>
          <a:xfrm>
            <a:off x="-18803" y="8663282"/>
            <a:ext cx="2705004" cy="338554"/>
          </a:xfrm>
          <a:prstGeom prst="rect">
            <a:avLst/>
          </a:prstGeom>
        </p:spPr>
        <p:txBody>
          <a:bodyPr wrap="square">
            <a:spAutoFit/>
          </a:bodyPr>
          <a:lstStyle/>
          <a:p>
            <a:pPr defTabSz="457200">
              <a:defRPr/>
            </a:pPr>
            <a:r>
              <a:rPr lang="zh-HK" altLang="en-US" sz="800" dirty="0"/>
              <a:t>資料來源</a:t>
            </a:r>
            <a:r>
              <a:rPr lang="en-US" altLang="zh-TW" sz="800" dirty="0"/>
              <a:t>﹕</a:t>
            </a:r>
            <a:r>
              <a:rPr lang="zh-TW" altLang="en-US" sz="800" dirty="0">
                <a:latin typeface="+mj-ea"/>
              </a:rPr>
              <a:t>三星資產運用（香港）有限公司</a:t>
            </a:r>
            <a:r>
              <a:rPr lang="en-US" altLang="zh-HK" sz="800" dirty="0">
                <a:latin typeface="+mj-ea"/>
              </a:rPr>
              <a:t>, </a:t>
            </a:r>
            <a:r>
              <a:rPr lang="zh-TW" altLang="en-US" sz="800" dirty="0">
                <a:latin typeface="+mj-ea"/>
              </a:rPr>
              <a:t>截至</a:t>
            </a:r>
            <a:r>
              <a:rPr lang="en-US" altLang="zh-TW" sz="800" dirty="0">
                <a:latin typeface="+mj-ea"/>
              </a:rPr>
              <a:t>2024</a:t>
            </a:r>
            <a:r>
              <a:rPr lang="zh-TW" altLang="en-US" sz="800" dirty="0">
                <a:latin typeface="+mj-ea"/>
              </a:rPr>
              <a:t>年</a:t>
            </a:r>
            <a:r>
              <a:rPr lang="en-US" altLang="zh-TW" sz="800" dirty="0">
                <a:latin typeface="+mj-ea"/>
              </a:rPr>
              <a:t>12</a:t>
            </a:r>
            <a:r>
              <a:rPr lang="zh-TW" altLang="en-US" sz="800" dirty="0">
                <a:latin typeface="+mj-ea"/>
              </a:rPr>
              <a:t>月</a:t>
            </a:r>
            <a:r>
              <a:rPr lang="en-US" altLang="zh-TW" sz="800" dirty="0">
                <a:latin typeface="+mj-ea"/>
              </a:rPr>
              <a:t>31</a:t>
            </a:r>
            <a:r>
              <a:rPr lang="zh-TW" altLang="en-US" sz="800" dirty="0">
                <a:latin typeface="+mj-ea"/>
              </a:rPr>
              <a:t>日</a:t>
            </a:r>
            <a:endParaRPr lang="en-US" sz="800" dirty="0"/>
          </a:p>
        </p:txBody>
      </p:sp>
      <p:pic>
        <p:nvPicPr>
          <p:cNvPr id="4" name="Picture 3" descr="A blue text on a black background&#10;&#10;Description automatically generated">
            <a:extLst>
              <a:ext uri="{FF2B5EF4-FFF2-40B4-BE49-F238E27FC236}">
                <a16:creationId xmlns:a16="http://schemas.microsoft.com/office/drawing/2014/main" id="{B6403583-8542-0FEB-C4BA-59FE38081DF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24400" y="9359751"/>
            <a:ext cx="1996445" cy="386982"/>
          </a:xfrm>
          <a:prstGeom prst="rect">
            <a:avLst/>
          </a:prstGeom>
        </p:spPr>
      </p:pic>
    </p:spTree>
    <p:extLst>
      <p:ext uri="{BB962C8B-B14F-4D97-AF65-F5344CB8AC3E}">
        <p14:creationId xmlns:p14="http://schemas.microsoft.com/office/powerpoint/2010/main" val="120867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1772532304"/>
              </p:ext>
            </p:extLst>
          </p:nvPr>
        </p:nvGraphicFramePr>
        <p:xfrm>
          <a:off x="208808" y="495301"/>
          <a:ext cx="6432831" cy="4787900"/>
        </p:xfrm>
        <a:graphic>
          <a:graphicData uri="http://schemas.openxmlformats.org/drawingml/2006/table">
            <a:tbl>
              <a:tblPr firstRow="1" bandRow="1">
                <a:tableStyleId>{5C22544A-7EE6-4342-B048-85BDC9FD1C3A}</a:tableStyleId>
              </a:tblPr>
              <a:tblGrid>
                <a:gridCol w="715357">
                  <a:extLst>
                    <a:ext uri="{9D8B030D-6E8A-4147-A177-3AD203B41FA5}">
                      <a16:colId xmlns:a16="http://schemas.microsoft.com/office/drawing/2014/main" val="20000"/>
                    </a:ext>
                  </a:extLst>
                </a:gridCol>
                <a:gridCol w="541597">
                  <a:extLst>
                    <a:ext uri="{9D8B030D-6E8A-4147-A177-3AD203B41FA5}">
                      <a16:colId xmlns:a16="http://schemas.microsoft.com/office/drawing/2014/main" val="20001"/>
                    </a:ext>
                  </a:extLst>
                </a:gridCol>
                <a:gridCol w="541597">
                  <a:extLst>
                    <a:ext uri="{9D8B030D-6E8A-4147-A177-3AD203B41FA5}">
                      <a16:colId xmlns:a16="http://schemas.microsoft.com/office/drawing/2014/main" val="20002"/>
                    </a:ext>
                  </a:extLst>
                </a:gridCol>
                <a:gridCol w="595755">
                  <a:extLst>
                    <a:ext uri="{9D8B030D-6E8A-4147-A177-3AD203B41FA5}">
                      <a16:colId xmlns:a16="http://schemas.microsoft.com/office/drawing/2014/main" val="20003"/>
                    </a:ext>
                  </a:extLst>
                </a:gridCol>
                <a:gridCol w="541597">
                  <a:extLst>
                    <a:ext uri="{9D8B030D-6E8A-4147-A177-3AD203B41FA5}">
                      <a16:colId xmlns:a16="http://schemas.microsoft.com/office/drawing/2014/main" val="20004"/>
                    </a:ext>
                  </a:extLst>
                </a:gridCol>
                <a:gridCol w="541597">
                  <a:extLst>
                    <a:ext uri="{9D8B030D-6E8A-4147-A177-3AD203B41FA5}">
                      <a16:colId xmlns:a16="http://schemas.microsoft.com/office/drawing/2014/main" val="20008"/>
                    </a:ext>
                  </a:extLst>
                </a:gridCol>
                <a:gridCol w="589894">
                  <a:extLst>
                    <a:ext uri="{9D8B030D-6E8A-4147-A177-3AD203B41FA5}">
                      <a16:colId xmlns:a16="http://schemas.microsoft.com/office/drawing/2014/main" val="20005"/>
                    </a:ext>
                  </a:extLst>
                </a:gridCol>
                <a:gridCol w="589894">
                  <a:extLst>
                    <a:ext uri="{9D8B030D-6E8A-4147-A177-3AD203B41FA5}">
                      <a16:colId xmlns:a16="http://schemas.microsoft.com/office/drawing/2014/main" val="20009"/>
                    </a:ext>
                  </a:extLst>
                </a:gridCol>
                <a:gridCol w="589894">
                  <a:extLst>
                    <a:ext uri="{9D8B030D-6E8A-4147-A177-3AD203B41FA5}">
                      <a16:colId xmlns:a16="http://schemas.microsoft.com/office/drawing/2014/main" val="20010"/>
                    </a:ext>
                  </a:extLst>
                </a:gridCol>
                <a:gridCol w="589894">
                  <a:extLst>
                    <a:ext uri="{9D8B030D-6E8A-4147-A177-3AD203B41FA5}">
                      <a16:colId xmlns:a16="http://schemas.microsoft.com/office/drawing/2014/main" val="20006"/>
                    </a:ext>
                  </a:extLst>
                </a:gridCol>
                <a:gridCol w="595755">
                  <a:extLst>
                    <a:ext uri="{9D8B030D-6E8A-4147-A177-3AD203B41FA5}">
                      <a16:colId xmlns:a16="http://schemas.microsoft.com/office/drawing/2014/main" val="20007"/>
                    </a:ext>
                  </a:extLst>
                </a:gridCol>
              </a:tblGrid>
              <a:tr h="3131175">
                <a:tc gridSpan="11">
                  <a:txBody>
                    <a:bodyPr/>
                    <a:lstStyle/>
                    <a:p>
                      <a:pPr algn="ctr"/>
                      <a:endParaRPr lang="en-US" sz="1100" dirty="0"/>
                    </a:p>
                  </a:txBody>
                  <a:tcPr marL="72000" marR="72000" marT="39000" marB="39000" anchor="ctr">
                    <a:lnL w="12700" cmpd="sng">
                      <a:noFill/>
                    </a:lnL>
                    <a:lnR w="12700" cap="flat" cmpd="sng" algn="ctr">
                      <a:noFill/>
                      <a:prstDash val="solid"/>
                      <a:round/>
                      <a:headEnd type="none" w="med" len="med"/>
                      <a:tailEnd type="none" w="med" len="med"/>
                    </a:lnR>
                    <a:lnT w="12700" cap="flat" cmpd="sng" algn="ctr">
                      <a:solidFill>
                        <a:srgbClr val="022C87"/>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1000" dirty="0"/>
                    </a:p>
                  </a:txBody>
                  <a:tcPr marL="72000" marR="72000" marT="36000" marB="36000" anchor="ctr">
                    <a:lnL w="12700" cap="flat" cmpd="sng" algn="ctr">
                      <a:solidFill>
                        <a:schemeClr val="bg1"/>
                      </a:solidFill>
                      <a:prstDash val="solid"/>
                      <a:round/>
                      <a:headEnd type="none" w="med" len="med"/>
                      <a:tailEnd type="none" w="med" len="med"/>
                    </a:lnL>
                    <a:lnR w="12700" cmpd="sng">
                      <a:noFill/>
                    </a:lnR>
                    <a:lnT w="12700" cap="flat" cmpd="sng" algn="ctr">
                      <a:solidFill>
                        <a:srgbClr val="022C87"/>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algn="ctr"/>
                      <a:endParaRPr lang="en-US" sz="1000" dirty="0"/>
                    </a:p>
                  </a:txBody>
                  <a:tcPr marL="72000" marR="72000" marT="36000" marB="36000" anchor="ctr">
                    <a:lnL w="12700" cmpd="sng">
                      <a:noFill/>
                    </a:lnL>
                    <a:lnR w="12700" cmpd="sng">
                      <a:noFill/>
                    </a:lnR>
                    <a:lnT w="12700" cap="flat" cmpd="sng" algn="ctr">
                      <a:solidFill>
                        <a:srgbClr val="022C87"/>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281531">
                <a:tc rowSpan="2">
                  <a:txBody>
                    <a:bodyPr/>
                    <a:lstStyle/>
                    <a:p>
                      <a:pPr marL="0" algn="l" defTabSz="914400" rtl="0" eaLnBrk="1" fontAlgn="ctr" latinLnBrk="0" hangingPunct="1"/>
                      <a:r>
                        <a:rPr lang="zh-TW" altLang="en-US" sz="1100" b="1" i="0" u="none" strike="noStrike" kern="1200" dirty="0">
                          <a:solidFill>
                            <a:schemeClr val="bg1"/>
                          </a:solidFill>
                          <a:effectLst/>
                          <a:latin typeface="+mn-lt"/>
                          <a:ea typeface="+mn-ea"/>
                          <a:cs typeface="+mn-cs"/>
                        </a:rPr>
                        <a:t>回報</a:t>
                      </a:r>
                      <a:r>
                        <a:rPr lang="en-US" sz="1100" b="1" i="0" u="none" strike="noStrike" kern="1200" dirty="0">
                          <a:solidFill>
                            <a:schemeClr val="bg1"/>
                          </a:solidFill>
                          <a:effectLst/>
                          <a:latin typeface="+mn-lt"/>
                          <a:ea typeface="+mn-ea"/>
                          <a:cs typeface="+mn-cs"/>
                        </a:rPr>
                        <a:t> (%)</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altLang="zh-TW" sz="1100" b="1" i="0" u="none" strike="noStrike" dirty="0">
                          <a:solidFill>
                            <a:schemeClr val="bg1"/>
                          </a:solidFill>
                          <a:effectLst/>
                          <a:latin typeface="+mn-lt"/>
                        </a:rPr>
                        <a:t>1</a:t>
                      </a:r>
                      <a:r>
                        <a:rPr lang="zh-TW" altLang="en-US" sz="1100" b="1" i="0" u="none" strike="noStrike" dirty="0">
                          <a:solidFill>
                            <a:schemeClr val="bg1"/>
                          </a:solidFill>
                          <a:effectLst/>
                          <a:latin typeface="+mn-lt"/>
                        </a:rPr>
                        <a:t>個月</a:t>
                      </a:r>
                      <a:endParaRPr lang="en-US" sz="1100" b="1" i="0" u="none" strike="noStrike" dirty="0">
                        <a:solidFill>
                          <a:schemeClr val="bg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altLang="zh-TW" sz="1100" b="1" i="0" u="none" strike="noStrike" dirty="0">
                          <a:solidFill>
                            <a:schemeClr val="bg1"/>
                          </a:solidFill>
                          <a:effectLst/>
                          <a:latin typeface="+mn-lt"/>
                        </a:rPr>
                        <a:t>3</a:t>
                      </a:r>
                      <a:r>
                        <a:rPr lang="zh-TW" altLang="en-US" sz="1100" b="1" i="0" u="none" strike="noStrike" dirty="0">
                          <a:solidFill>
                            <a:schemeClr val="bg1"/>
                          </a:solidFill>
                          <a:effectLst/>
                          <a:latin typeface="+mn-lt"/>
                        </a:rPr>
                        <a:t>個月</a:t>
                      </a:r>
                      <a:endParaRPr lang="en-US" sz="1100" b="1" i="0" u="none" strike="noStrike" dirty="0">
                        <a:solidFill>
                          <a:schemeClr val="bg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altLang="zh-TW" sz="1100" b="1" i="0" u="none" strike="noStrike" dirty="0">
                          <a:solidFill>
                            <a:schemeClr val="bg1"/>
                          </a:solidFill>
                          <a:effectLst/>
                          <a:latin typeface="+mn-lt"/>
                        </a:rPr>
                        <a:t>6</a:t>
                      </a:r>
                      <a:r>
                        <a:rPr lang="zh-TW" altLang="en-US" sz="1100" b="1" i="0" u="none" strike="noStrike" dirty="0">
                          <a:solidFill>
                            <a:schemeClr val="bg1"/>
                          </a:solidFill>
                          <a:effectLst/>
                          <a:latin typeface="+mn-lt"/>
                        </a:rPr>
                        <a:t>個月</a:t>
                      </a:r>
                      <a:endParaRPr lang="en-US" sz="1100" b="1" i="0" u="none" strike="noStrike" dirty="0">
                        <a:solidFill>
                          <a:schemeClr val="bg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altLang="zh-TW" sz="1100" b="1" i="0" u="none" strike="noStrike" dirty="0">
                          <a:solidFill>
                            <a:schemeClr val="bg1"/>
                          </a:solidFill>
                          <a:effectLst/>
                          <a:latin typeface="+mn-lt"/>
                        </a:rPr>
                        <a:t>1</a:t>
                      </a:r>
                      <a:r>
                        <a:rPr lang="zh-TW" altLang="en-US" sz="1100" b="1" i="0" u="none" strike="noStrike" dirty="0">
                          <a:solidFill>
                            <a:schemeClr val="bg1"/>
                          </a:solidFill>
                          <a:effectLst/>
                          <a:latin typeface="+mn-lt"/>
                        </a:rPr>
                        <a:t>年</a:t>
                      </a:r>
                      <a:endParaRPr lang="en-US" sz="1100" b="1" i="0" u="none" strike="noStrike" dirty="0">
                        <a:solidFill>
                          <a:schemeClr val="bg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zh-CN" altLang="en-US" sz="1100" b="1" i="0" u="none" strike="noStrike" dirty="0">
                          <a:solidFill>
                            <a:schemeClr val="bg1"/>
                          </a:solidFill>
                          <a:effectLst/>
                          <a:latin typeface="+mn-lt"/>
                        </a:rPr>
                        <a:t>年初</a:t>
                      </a:r>
                      <a:endParaRPr lang="en-US" altLang="zh-CN" sz="1100" b="1" i="0" u="none" strike="noStrike" dirty="0">
                        <a:solidFill>
                          <a:schemeClr val="bg1"/>
                        </a:solidFill>
                        <a:effectLst/>
                        <a:latin typeface="+mn-lt"/>
                      </a:endParaRPr>
                    </a:p>
                    <a:p>
                      <a:pPr algn="ctr" fontAlgn="ctr"/>
                      <a:r>
                        <a:rPr lang="zh-CN" altLang="en-US" sz="1100" b="1" i="0" u="none" strike="noStrike" dirty="0">
                          <a:solidFill>
                            <a:schemeClr val="bg1"/>
                          </a:solidFill>
                          <a:effectLst/>
                          <a:latin typeface="+mn-lt"/>
                        </a:rPr>
                        <a:t>至今</a:t>
                      </a:r>
                      <a:endParaRPr lang="en-US" sz="1100" b="1" i="0" u="none" strike="noStrike" dirty="0">
                        <a:solidFill>
                          <a:schemeClr val="bg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gridSpan="5">
                  <a:txBody>
                    <a:bodyPr/>
                    <a:lstStyle/>
                    <a:p>
                      <a:pPr algn="ctr"/>
                      <a:r>
                        <a:rPr lang="zh-HK" altLang="en-US" sz="1100" b="1" i="0" u="none" strike="noStrike" kern="1200" dirty="0">
                          <a:solidFill>
                            <a:schemeClr val="bg1"/>
                          </a:solidFill>
                          <a:effectLst/>
                          <a:latin typeface="+mn-lt"/>
                          <a:ea typeface="+mn-ea"/>
                          <a:cs typeface="+mn-cs"/>
                        </a:rPr>
                        <a:t>曆年表現</a:t>
                      </a:r>
                      <a:r>
                        <a:rPr lang="zh-CN" altLang="en-US" sz="1100" b="1" i="0" u="none" strike="noStrike" kern="1200" dirty="0">
                          <a:solidFill>
                            <a:schemeClr val="bg1"/>
                          </a:solidFill>
                          <a:effectLst/>
                          <a:latin typeface="+mn-lt"/>
                          <a:ea typeface="+mn-ea"/>
                          <a:cs typeface="+mn-cs"/>
                        </a:rPr>
                        <a:t>（</a:t>
                      </a:r>
                      <a:r>
                        <a:rPr lang="en-US" altLang="zh-CN" sz="1100" b="1" i="0" u="none" strike="noStrike" kern="1200" dirty="0">
                          <a:solidFill>
                            <a:schemeClr val="bg1"/>
                          </a:solidFill>
                          <a:effectLst/>
                          <a:latin typeface="+mn-lt"/>
                          <a:ea typeface="+mn-ea"/>
                          <a:cs typeface="+mn-cs"/>
                        </a:rPr>
                        <a:t>%</a:t>
                      </a:r>
                      <a:r>
                        <a:rPr lang="zh-CN" altLang="en-US" sz="1100" b="1" i="0" u="none" strike="noStrike" kern="1200" dirty="0">
                          <a:solidFill>
                            <a:schemeClr val="bg1"/>
                          </a:solidFill>
                          <a:effectLst/>
                          <a:latin typeface="+mn-lt"/>
                          <a:ea typeface="+mn-ea"/>
                          <a:cs typeface="+mn-cs"/>
                        </a:rPr>
                        <a:t>）</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hMerge="1">
                  <a:txBody>
                    <a:bodyPr/>
                    <a:lstStyle/>
                    <a:p>
                      <a:endParaRPr lang="en-US"/>
                    </a:p>
                  </a:txBody>
                  <a:tcPr/>
                </a:tc>
                <a:tc hMerge="1">
                  <a:txBody>
                    <a:bodyPr/>
                    <a:lstStyle/>
                    <a:p>
                      <a:endParaRPr lang="en-US"/>
                    </a:p>
                  </a:txBody>
                  <a:tcPr/>
                </a:tc>
                <a:tc hMerge="1">
                  <a:txBody>
                    <a:bodyPr/>
                    <a:lstStyle/>
                    <a:p>
                      <a:endParaRPr lang="en-US"/>
                    </a:p>
                  </a:txBody>
                  <a:tcPr marL="9525" marR="9525" marT="9525"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en-US" dirty="0"/>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49606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20</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21</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22</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23</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24</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extLst>
                  <a:ext uri="{0D108BD9-81ED-4DB2-BD59-A6C34878D82A}">
                    <a16:rowId xmlns:a16="http://schemas.microsoft.com/office/drawing/2014/main" val="10002"/>
                  </a:ext>
                </a:extLst>
              </a:tr>
              <a:tr h="459091">
                <a:tc>
                  <a:txBody>
                    <a:bodyPr/>
                    <a:lstStyle/>
                    <a:p>
                      <a:pPr algn="l" fontAlgn="ctr"/>
                      <a:r>
                        <a:rPr lang="zh-CN" altLang="en-US" sz="1100" b="1" i="0" u="none" strike="noStrike" dirty="0">
                          <a:solidFill>
                            <a:schemeClr val="tx1"/>
                          </a:solidFill>
                          <a:effectLst/>
                          <a:latin typeface="+mn-lt"/>
                        </a:rPr>
                        <a:t>基金</a:t>
                      </a:r>
                      <a:endParaRPr lang="en-US" sz="1000" b="1" i="0" u="none" strike="noStrike" dirty="0">
                        <a:solidFill>
                          <a:schemeClr val="tx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5.46%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6.69%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-7.03%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7.60%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7.60%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US" sz="1000" b="0" i="0" u="none" strike="noStrike" dirty="0">
                          <a:effectLst/>
                          <a:latin typeface="Arial"/>
                        </a:rPr>
                        <a:t>-74.97%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US" sz="1000" b="0" i="0" u="none" strike="noStrike" dirty="0">
                          <a:effectLst/>
                          <a:latin typeface="Arial"/>
                        </a:rPr>
                        <a:t>64.36%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27.88%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-5.11%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7.60%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10004"/>
                  </a:ext>
                </a:extLst>
              </a:tr>
              <a:tr h="420039">
                <a:tc>
                  <a:txBody>
                    <a:bodyPr/>
                    <a:lstStyle/>
                    <a:p>
                      <a:pPr algn="l" fontAlgn="ctr"/>
                      <a:r>
                        <a:rPr lang="zh-CN" altLang="en-US" sz="1100" b="1" i="0" u="none" strike="noStrike" dirty="0">
                          <a:solidFill>
                            <a:schemeClr val="tx1"/>
                          </a:solidFill>
                          <a:effectLst/>
                          <a:latin typeface="+mn-lt"/>
                        </a:rPr>
                        <a:t>指數</a:t>
                      </a:r>
                      <a:r>
                        <a:rPr lang="en-US" sz="1000" b="1" i="0" u="none" strike="noStrike" baseline="30000" dirty="0">
                          <a:effectLst/>
                          <a:latin typeface="Arial"/>
                        </a:rPr>
                        <a:t>2</a:t>
                      </a:r>
                      <a:endParaRPr lang="en-US" sz="1000" b="1" i="0" u="none" strike="noStrike" dirty="0">
                        <a:solidFill>
                          <a:schemeClr val="tx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5.40%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6.40%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-7.63%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6.15%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6.15%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US" sz="1000" b="0" i="0" u="none" strike="noStrike" dirty="0">
                          <a:effectLst/>
                          <a:latin typeface="Arial"/>
                        </a:rPr>
                        <a:t>-60.99%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US" sz="1000" b="0" i="0" u="none" strike="noStrike" dirty="0">
                          <a:effectLst/>
                          <a:latin typeface="Arial"/>
                        </a:rPr>
                        <a:t>66.56%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28.63%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-6.45%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6.15%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5"/>
                  </a:ext>
                </a:extLst>
              </a:tr>
            </a:tbl>
          </a:graphicData>
        </a:graphic>
      </p:graphicFrame>
      <p:sp>
        <p:nvSpPr>
          <p:cNvPr id="8" name="TextBox 7"/>
          <p:cNvSpPr txBox="1"/>
          <p:nvPr/>
        </p:nvSpPr>
        <p:spPr>
          <a:xfrm>
            <a:off x="276225" y="9684163"/>
            <a:ext cx="5638800" cy="200055"/>
          </a:xfrm>
          <a:prstGeom prst="rect">
            <a:avLst/>
          </a:prstGeom>
          <a:noFill/>
        </p:spPr>
        <p:txBody>
          <a:bodyPr wrap="square" rtlCol="0">
            <a:spAutoFit/>
          </a:bodyPr>
          <a:lstStyle/>
          <a:p>
            <a:r>
              <a:rPr lang="en-US" altLang="zh-TW" sz="700" dirty="0"/>
              <a:t>@2024 </a:t>
            </a:r>
            <a:r>
              <a:rPr lang="zh-TW" altLang="en-US" sz="700" dirty="0"/>
              <a:t>三星資產運用</a:t>
            </a:r>
            <a:r>
              <a:rPr lang="en-US" altLang="zh-TW" sz="700" dirty="0"/>
              <a:t>(</a:t>
            </a:r>
            <a:r>
              <a:rPr lang="zh-TW" altLang="en-US" sz="700" dirty="0"/>
              <a:t>香港</a:t>
            </a:r>
            <a:r>
              <a:rPr lang="en-US" altLang="zh-TW" sz="700" dirty="0"/>
              <a:t>)</a:t>
            </a:r>
            <a:r>
              <a:rPr lang="zh-TW" altLang="en-US" sz="700" dirty="0"/>
              <a:t>有限公司版權所有</a:t>
            </a:r>
            <a:endParaRPr lang="en-US" sz="700" dirty="0"/>
          </a:p>
        </p:txBody>
      </p:sp>
      <p:sp>
        <p:nvSpPr>
          <p:cNvPr id="13" name="TextBox 12"/>
          <p:cNvSpPr txBox="1"/>
          <p:nvPr/>
        </p:nvSpPr>
        <p:spPr>
          <a:xfrm>
            <a:off x="-8210" y="8047909"/>
            <a:ext cx="6866211" cy="1486561"/>
          </a:xfrm>
          <a:prstGeom prst="rect">
            <a:avLst/>
          </a:prstGeom>
          <a:solidFill>
            <a:schemeClr val="accent1">
              <a:lumMod val="20000"/>
              <a:lumOff val="80000"/>
            </a:schemeClr>
          </a:solidFill>
          <a:ln>
            <a:solidFill>
              <a:schemeClr val="accent5">
                <a:lumMod val="20000"/>
                <a:lumOff val="80000"/>
              </a:schemeClr>
            </a:solidFill>
          </a:ln>
        </p:spPr>
        <p:txBody>
          <a:bodyPr wrap="square" tIns="91440" rIns="182880" rtlCol="0">
            <a:spAutoFit/>
          </a:bodyPr>
          <a:lstStyle/>
          <a:p>
            <a:pPr marL="112712">
              <a:tabLst>
                <a:tab pos="6745288" algn="l"/>
              </a:tabLst>
            </a:pPr>
            <a:r>
              <a:rPr lang="zh-TW" altLang="en-US" sz="730" dirty="0"/>
              <a:t>免責聲明</a:t>
            </a:r>
            <a:r>
              <a:rPr lang="en-US" altLang="zh-TW" sz="730" dirty="0"/>
              <a:t>﹕</a:t>
            </a:r>
          </a:p>
          <a:p>
            <a:pPr marL="285750" indent="-173038">
              <a:buFont typeface="Arial" pitchFamily="34" charset="0"/>
              <a:buChar char="•"/>
              <a:tabLst>
                <a:tab pos="6745288" algn="l"/>
              </a:tabLst>
            </a:pPr>
            <a:r>
              <a:rPr lang="zh-TW" altLang="en-US" sz="730" dirty="0"/>
              <a:t>產品已獲香港證券及期貨事務監察委員會（「證監會」）認可，即使產品獲得認可亦不表示產品獲得官方推介。本資料僅供參考之用，並不構成任何產品買賣之邀約或建議。此文件由三星資產運用</a:t>
            </a:r>
            <a:r>
              <a:rPr lang="en-US" altLang="zh-TW" sz="730" dirty="0"/>
              <a:t>(</a:t>
            </a:r>
            <a:r>
              <a:rPr lang="zh-TW" altLang="en-US" sz="730" dirty="0"/>
              <a:t>香港</a:t>
            </a:r>
            <a:r>
              <a:rPr lang="en-US" altLang="zh-TW" sz="730" dirty="0"/>
              <a:t>)</a:t>
            </a:r>
            <a:r>
              <a:rPr lang="zh-TW" altLang="en-US" sz="730" dirty="0"/>
              <a:t>有限公司編制，並未經證券及期貨事務監察委員會</a:t>
            </a:r>
            <a:r>
              <a:rPr lang="en-US" altLang="zh-TW" sz="730" dirty="0"/>
              <a:t>(</a:t>
            </a:r>
            <a:r>
              <a:rPr lang="zh-TW" altLang="en-US" sz="730" dirty="0"/>
              <a:t>「證監會」</a:t>
            </a:r>
            <a:r>
              <a:rPr lang="en-US" altLang="zh-TW" sz="730" dirty="0"/>
              <a:t>)</a:t>
            </a:r>
            <a:r>
              <a:rPr lang="zh-TW" altLang="en-US" sz="730" dirty="0"/>
              <a:t>審閱。如閣下對本資料有任何疑問，請尋求獨立財務意見。</a:t>
            </a:r>
          </a:p>
          <a:p>
            <a:pPr marL="285750" indent="-173038">
              <a:buFont typeface="Arial" pitchFamily="34" charset="0"/>
              <a:buChar char="•"/>
              <a:tabLst>
                <a:tab pos="6745288" algn="l"/>
              </a:tabLst>
            </a:pPr>
            <a:r>
              <a:rPr lang="zh-TW" altLang="en-US" sz="730" dirty="0"/>
              <a:t>標普高盛原油多月份期貨合約</a:t>
            </a:r>
            <a:r>
              <a:rPr lang="en-US" altLang="zh-TW" sz="730" dirty="0"/>
              <a:t>55/30/15 1M/2M/3M </a:t>
            </a:r>
            <a:r>
              <a:rPr lang="zh-TW" altLang="en-US" sz="730" dirty="0"/>
              <a:t>（美元）</a:t>
            </a:r>
            <a:r>
              <a:rPr lang="en-US" altLang="zh-TW" sz="730" dirty="0"/>
              <a:t>ER</a:t>
            </a:r>
            <a:r>
              <a:rPr lang="zh-TW" altLang="en-US" sz="730" dirty="0"/>
              <a:t>指數（「指數」）是標普道瓊斯指數公司</a:t>
            </a:r>
            <a:r>
              <a:rPr lang="en-US" altLang="zh-TW" sz="730" dirty="0"/>
              <a:t>(S&amp;P Dow Jones Indices LLC</a:t>
            </a:r>
            <a:r>
              <a:rPr lang="zh-TW" altLang="en-US" sz="730" dirty="0"/>
              <a:t>）（「標普指數公司」）的產品，已獲許可由三星資產運用（香港）有限公司（「管理人」）使用。相關商標已獲許可由標普指數公司使用。指數並非由是高盛集團（</a:t>
            </a:r>
            <a:r>
              <a:rPr lang="en-US" altLang="zh-TW" sz="730" dirty="0"/>
              <a:t>The Goldman Sachs Group, Inc.</a:t>
            </a:r>
            <a:r>
              <a:rPr lang="zh-TW" altLang="en-US" sz="730" dirty="0"/>
              <a:t>）（「高盛」）或其聯繫公司創設、擁有、認許、保薦、出售或推銷，高盛就指數或其有關數據並不承擔責任。三星標普高盛原油</a:t>
            </a:r>
            <a:r>
              <a:rPr lang="en-US" altLang="zh-TW" sz="730" dirty="0"/>
              <a:t>ER</a:t>
            </a:r>
            <a:r>
              <a:rPr lang="zh-TW" altLang="en-US" sz="730" dirty="0"/>
              <a:t>期貨</a:t>
            </a:r>
            <a:r>
              <a:rPr lang="en-US" altLang="zh-TW" sz="730" dirty="0"/>
              <a:t>ETF</a:t>
            </a:r>
            <a:r>
              <a:rPr lang="zh-TW" altLang="en-US" sz="730" dirty="0"/>
              <a:t>並非由標普指數公司、</a:t>
            </a:r>
            <a:r>
              <a:rPr lang="en-US" altLang="zh-TW" sz="730" dirty="0"/>
              <a:t>Dow Jones Trademark Holdings LLC </a:t>
            </a:r>
            <a:r>
              <a:rPr lang="zh-TW" altLang="en-US" sz="730" dirty="0"/>
              <a:t>（「道瓊斯」）、高盛、其各自任何聯繫公司或其第三方許可人（合稱「標普道瓊斯指數」）保薦、認許、出售或推銷。標普道瓊斯指數並未就整體投資於證券或特別投資於三星標普高盛原油</a:t>
            </a:r>
            <a:r>
              <a:rPr lang="en-US" altLang="zh-TW" sz="730" dirty="0"/>
              <a:t>ER</a:t>
            </a:r>
            <a:r>
              <a:rPr lang="zh-TW" altLang="en-US" sz="730" dirty="0"/>
              <a:t>期貨</a:t>
            </a:r>
            <a:r>
              <a:rPr lang="en-US" altLang="zh-TW" sz="730" dirty="0"/>
              <a:t>ETF</a:t>
            </a:r>
            <a:r>
              <a:rPr lang="zh-TW" altLang="en-US" sz="730" dirty="0"/>
              <a:t>是否可取，或指數是否能夠跟蹤大市表現而向三星標普高盛原油</a:t>
            </a:r>
            <a:r>
              <a:rPr lang="en-US" altLang="zh-TW" sz="730" dirty="0"/>
              <a:t>ER</a:t>
            </a:r>
            <a:r>
              <a:rPr lang="zh-TW" altLang="en-US" sz="730" dirty="0"/>
              <a:t>期貨 </a:t>
            </a:r>
            <a:r>
              <a:rPr lang="en-US" altLang="zh-TW" sz="730" dirty="0"/>
              <a:t>ETF</a:t>
            </a:r>
            <a:r>
              <a:rPr lang="zh-TW" altLang="en-US" sz="730" dirty="0"/>
              <a:t>的擁有人或任何公眾人士作出任何明示或默示的聲明或保證。</a:t>
            </a:r>
            <a:endParaRPr lang="en-US" altLang="zh-TW" sz="730" dirty="0"/>
          </a:p>
          <a:p>
            <a:pPr marL="285750" indent="-173038">
              <a:buFont typeface="Arial" pitchFamily="34" charset="0"/>
              <a:buChar char="•"/>
              <a:tabLst>
                <a:tab pos="6745288" algn="l"/>
              </a:tabLst>
            </a:pPr>
            <a:r>
              <a:rPr lang="zh-TW" altLang="en-US" sz="730" dirty="0"/>
              <a:t>此文件的原文為英文，並翻譯成中文以便閱覽。如中</a:t>
            </a:r>
            <a:r>
              <a:rPr lang="en-US" altLang="zh-TW" sz="730" dirty="0"/>
              <a:t>/</a:t>
            </a:r>
            <a:r>
              <a:rPr lang="zh-TW" altLang="en-US" sz="730" dirty="0"/>
              <a:t>英文翻譯之間存有差異，相關內容則以英文版本為準。英文版本刊登於</a:t>
            </a:r>
            <a:r>
              <a:rPr lang="en-US" altLang="zh-TW" sz="730" dirty="0"/>
              <a:t>www.samungetfhk.com(</a:t>
            </a:r>
            <a:r>
              <a:rPr lang="zh-TW" altLang="en-US" sz="730" dirty="0"/>
              <a:t>此網站並未經證監會審核</a:t>
            </a:r>
            <a:r>
              <a:rPr lang="en-US" altLang="zh-TW" sz="730" dirty="0"/>
              <a:t>) </a:t>
            </a:r>
            <a:r>
              <a:rPr lang="zh-TW" altLang="en-US" sz="730" dirty="0"/>
              <a:t>。</a:t>
            </a:r>
            <a:endParaRPr lang="en-US" sz="730" dirty="0"/>
          </a:p>
        </p:txBody>
      </p:sp>
      <p:sp>
        <p:nvSpPr>
          <p:cNvPr id="2" name="Rectangle 1"/>
          <p:cNvSpPr/>
          <p:nvPr/>
        </p:nvSpPr>
        <p:spPr>
          <a:xfrm>
            <a:off x="132609" y="5240184"/>
            <a:ext cx="6391419" cy="954107"/>
          </a:xfrm>
          <a:prstGeom prst="rect">
            <a:avLst/>
          </a:prstGeom>
        </p:spPr>
        <p:txBody>
          <a:bodyPr wrap="square">
            <a:spAutoFit/>
          </a:bodyPr>
          <a:lstStyle/>
          <a:p>
            <a:pPr lvl="0" defTabSz="457200">
              <a:defRPr/>
            </a:pPr>
            <a:r>
              <a:rPr lang="zh-TW" altLang="en-US" sz="800" dirty="0">
                <a:latin typeface="+mj-ea"/>
              </a:rPr>
              <a:t>資料來源</a:t>
            </a:r>
            <a:r>
              <a:rPr lang="en-US" altLang="zh-HK" sz="800" dirty="0">
                <a:latin typeface="+mj-ea"/>
              </a:rPr>
              <a:t>:</a:t>
            </a:r>
            <a:r>
              <a:rPr lang="zh-TW" altLang="en-US" sz="800" dirty="0">
                <a:latin typeface="+mj-ea"/>
              </a:rPr>
              <a:t>三星資產運用（香港）有限公司</a:t>
            </a:r>
            <a:r>
              <a:rPr lang="en-US" altLang="zh-HK" sz="800" dirty="0">
                <a:latin typeface="+mj-ea"/>
              </a:rPr>
              <a:t>, </a:t>
            </a:r>
            <a:r>
              <a:rPr lang="zh-TW" altLang="en-US" sz="800" dirty="0">
                <a:latin typeface="+mj-ea"/>
              </a:rPr>
              <a:t>截至</a:t>
            </a:r>
            <a:r>
              <a:rPr lang="en-US" altLang="zh-TW" sz="800" dirty="0">
                <a:latin typeface="+mj-ea"/>
              </a:rPr>
              <a:t>2024</a:t>
            </a:r>
            <a:r>
              <a:rPr lang="zh-TW" altLang="en-US" sz="800" dirty="0">
                <a:latin typeface="+mj-ea"/>
              </a:rPr>
              <a:t>年</a:t>
            </a:r>
            <a:r>
              <a:rPr lang="en-US" altLang="zh-TW" sz="800" dirty="0">
                <a:latin typeface="+mj-ea"/>
              </a:rPr>
              <a:t>12</a:t>
            </a:r>
            <a:r>
              <a:rPr lang="zh-TW" altLang="en-US" sz="800" dirty="0">
                <a:latin typeface="+mj-ea"/>
              </a:rPr>
              <a:t>月</a:t>
            </a:r>
            <a:r>
              <a:rPr lang="en-US" altLang="zh-TW" sz="800" dirty="0">
                <a:latin typeface="+mj-ea"/>
              </a:rPr>
              <a:t>31</a:t>
            </a:r>
            <a:r>
              <a:rPr lang="zh-TW" altLang="en-US" sz="800" dirty="0">
                <a:latin typeface="+mj-ea"/>
              </a:rPr>
              <a:t>日</a:t>
            </a:r>
            <a:endParaRPr lang="en-US" altLang="zh-TW" sz="800" dirty="0">
              <a:latin typeface="+mj-ea"/>
            </a:endParaRPr>
          </a:p>
          <a:p>
            <a:pPr lvl="0" defTabSz="457200">
              <a:defRPr/>
            </a:pPr>
            <a:r>
              <a:rPr lang="zh-TW" altLang="en-US" sz="800" dirty="0">
                <a:latin typeface="+mj-ea"/>
              </a:rPr>
              <a:t>註腳</a:t>
            </a:r>
            <a:r>
              <a:rPr lang="en-US" altLang="zh-TW" sz="800" dirty="0">
                <a:latin typeface="+mj-ea"/>
              </a:rPr>
              <a:t>:</a:t>
            </a:r>
          </a:p>
          <a:p>
            <a:pPr lvl="0" defTabSz="457200">
              <a:defRPr/>
            </a:pPr>
            <a:r>
              <a:rPr lang="en-US" altLang="zh-TW" sz="800" dirty="0">
                <a:latin typeface="+mj-ea"/>
              </a:rPr>
              <a:t>1.</a:t>
            </a:r>
            <a:r>
              <a:rPr lang="zh-TW" altLang="en-US" sz="800" dirty="0">
                <a:latin typeface="+mj-ea"/>
              </a:rPr>
              <a:t>基金表現以港元計價，按資產淨值計算方法計算，不包括股息再投資</a:t>
            </a:r>
            <a:endParaRPr lang="en-US" altLang="zh-TW" sz="800" dirty="0">
              <a:latin typeface="+mj-ea"/>
            </a:endParaRPr>
          </a:p>
          <a:p>
            <a:pPr lvl="0" defTabSz="457200">
              <a:defRPr/>
            </a:pPr>
            <a:r>
              <a:rPr lang="en-US" altLang="zh-TW" sz="800" dirty="0">
                <a:latin typeface="+mj-ea"/>
              </a:rPr>
              <a:t>2.</a:t>
            </a:r>
            <a:r>
              <a:rPr lang="zh-TW" altLang="en-US" sz="800" dirty="0">
                <a:latin typeface="+mj-ea"/>
              </a:rPr>
              <a:t>基金追踪</a:t>
            </a:r>
            <a:r>
              <a:rPr lang="zh-CN" altLang="en-US" sz="800" dirty="0">
                <a:latin typeface="+mj-ea"/>
              </a:rPr>
              <a:t>標普高盛原油多月份期貨合約</a:t>
            </a:r>
            <a:r>
              <a:rPr lang="en-US" altLang="zh-HK" sz="800" dirty="0">
                <a:latin typeface="+mj-ea"/>
              </a:rPr>
              <a:t> 55/30/15 1M/2M/3M </a:t>
            </a:r>
            <a:r>
              <a:rPr lang="zh-CN" altLang="en-US" sz="800" dirty="0">
                <a:latin typeface="+mj-ea"/>
              </a:rPr>
              <a:t>指數（美元）</a:t>
            </a:r>
            <a:r>
              <a:rPr lang="en-US" altLang="zh-HK" sz="800" dirty="0">
                <a:latin typeface="+mj-ea"/>
              </a:rPr>
              <a:t>ER</a:t>
            </a:r>
            <a:r>
              <a:rPr lang="zh-TW" altLang="en-US" sz="800" dirty="0">
                <a:latin typeface="+mj-ea"/>
              </a:rPr>
              <a:t>，該指數為額外回報指數</a:t>
            </a:r>
            <a:r>
              <a:rPr lang="zh-CN" altLang="en-US" sz="800" dirty="0">
                <a:latin typeface="+mj-ea"/>
              </a:rPr>
              <a:t>。子基金的指數自</a:t>
            </a:r>
            <a:r>
              <a:rPr lang="en-US" altLang="zh-HK" sz="800" dirty="0">
                <a:latin typeface="+mj-ea"/>
              </a:rPr>
              <a:t>2020</a:t>
            </a:r>
            <a:r>
              <a:rPr lang="zh-CN" altLang="en-US" sz="800" dirty="0">
                <a:latin typeface="+mj-ea"/>
              </a:rPr>
              <a:t>年</a:t>
            </a:r>
            <a:r>
              <a:rPr lang="en-US" altLang="zh-HK" sz="800" dirty="0">
                <a:latin typeface="+mj-ea"/>
              </a:rPr>
              <a:t>8</a:t>
            </a:r>
            <a:r>
              <a:rPr lang="zh-CN" altLang="en-US" sz="800" dirty="0">
                <a:latin typeface="+mj-ea"/>
              </a:rPr>
              <a:t>月</a:t>
            </a:r>
            <a:r>
              <a:rPr lang="en-US" altLang="zh-HK" sz="800" dirty="0">
                <a:latin typeface="+mj-ea"/>
              </a:rPr>
              <a:t>7</a:t>
            </a:r>
            <a:r>
              <a:rPr lang="zh-CN" altLang="en-US" sz="800" dirty="0">
                <a:latin typeface="+mj-ea"/>
              </a:rPr>
              <a:t>日起由標普高盛原油額外回報指數變更為標普高盛原油多月份期貨合約</a:t>
            </a:r>
            <a:r>
              <a:rPr lang="en-US" altLang="zh-HK" sz="800" dirty="0">
                <a:latin typeface="+mj-ea"/>
              </a:rPr>
              <a:t> 55/30/15 1M/2M/3M </a:t>
            </a:r>
            <a:r>
              <a:rPr lang="zh-CN" altLang="en-US" sz="800" dirty="0">
                <a:latin typeface="+mj-ea"/>
              </a:rPr>
              <a:t>指數（美元）</a:t>
            </a:r>
            <a:r>
              <a:rPr lang="en-US" altLang="zh-HK" sz="800" dirty="0">
                <a:latin typeface="+mj-ea"/>
              </a:rPr>
              <a:t>ER</a:t>
            </a:r>
            <a:r>
              <a:rPr lang="zh-CN" altLang="en-US" sz="800" dirty="0">
                <a:latin typeface="+mj-ea"/>
              </a:rPr>
              <a:t>。子基金於</a:t>
            </a:r>
            <a:r>
              <a:rPr lang="en-US" altLang="zh-HK" sz="800" dirty="0">
                <a:latin typeface="+mj-ea"/>
              </a:rPr>
              <a:t>2020</a:t>
            </a:r>
            <a:r>
              <a:rPr lang="zh-CN" altLang="en-US" sz="800" dirty="0">
                <a:latin typeface="+mj-ea"/>
              </a:rPr>
              <a:t>年</a:t>
            </a:r>
            <a:r>
              <a:rPr lang="en-US" altLang="zh-HK" sz="800" dirty="0">
                <a:latin typeface="+mj-ea"/>
              </a:rPr>
              <a:t>8</a:t>
            </a:r>
            <a:r>
              <a:rPr lang="zh-CN" altLang="en-US" sz="800" dirty="0">
                <a:latin typeface="+mj-ea"/>
              </a:rPr>
              <a:t>月</a:t>
            </a:r>
            <a:r>
              <a:rPr lang="en-US" altLang="zh-HK" sz="800" dirty="0">
                <a:latin typeface="+mj-ea"/>
              </a:rPr>
              <a:t>7</a:t>
            </a:r>
            <a:r>
              <a:rPr lang="zh-CN" altLang="en-US" sz="800" dirty="0">
                <a:latin typeface="+mj-ea"/>
              </a:rPr>
              <a:t>日前達到其表現所依據的情況不再適用。</a:t>
            </a:r>
            <a:r>
              <a:rPr lang="zh-TW" altLang="en-US" sz="800" dirty="0">
                <a:latin typeface="+mj-ea"/>
              </a:rPr>
              <a:t>投資者應審慎考慮子基金於</a:t>
            </a:r>
            <a:r>
              <a:rPr lang="en-US" altLang="zh-TW" sz="800" dirty="0">
                <a:latin typeface="+mj-ea"/>
              </a:rPr>
              <a:t>2020</a:t>
            </a:r>
            <a:r>
              <a:rPr lang="zh-TW" altLang="en-US" sz="800" dirty="0">
                <a:latin typeface="+mj-ea"/>
              </a:rPr>
              <a:t>年</a:t>
            </a:r>
            <a:r>
              <a:rPr lang="en-US" altLang="zh-TW" sz="800" dirty="0">
                <a:latin typeface="+mj-ea"/>
              </a:rPr>
              <a:t>8</a:t>
            </a:r>
            <a:r>
              <a:rPr lang="zh-TW" altLang="en-US" sz="800" dirty="0">
                <a:latin typeface="+mj-ea"/>
              </a:rPr>
              <a:t>月</a:t>
            </a:r>
            <a:r>
              <a:rPr lang="en-US" altLang="zh-TW" sz="800" dirty="0">
                <a:latin typeface="+mj-ea"/>
              </a:rPr>
              <a:t>7</a:t>
            </a:r>
            <a:r>
              <a:rPr lang="zh-TW" altLang="en-US" sz="800" dirty="0">
                <a:latin typeface="+mj-ea"/>
              </a:rPr>
              <a:t>日前的過往表現。</a:t>
            </a:r>
            <a:endParaRPr lang="en-US" altLang="zh-HK" sz="800" dirty="0">
              <a:latin typeface="+mj-ea"/>
            </a:endParaRPr>
          </a:p>
          <a:p>
            <a:pPr lvl="0" defTabSz="457200">
              <a:defRPr/>
            </a:pPr>
            <a:endParaRPr lang="en-US" sz="800" dirty="0"/>
          </a:p>
        </p:txBody>
      </p:sp>
      <p:sp>
        <p:nvSpPr>
          <p:cNvPr id="26" name="Rectangle 25"/>
          <p:cNvSpPr/>
          <p:nvPr/>
        </p:nvSpPr>
        <p:spPr>
          <a:xfrm>
            <a:off x="208808" y="165099"/>
            <a:ext cx="31242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350" b="1" dirty="0"/>
              <a:t>累計</a:t>
            </a:r>
            <a:r>
              <a:rPr lang="zh-TW" altLang="en-US" sz="1350" b="1" dirty="0"/>
              <a:t>表現</a:t>
            </a:r>
            <a:r>
              <a:rPr lang="zh-CN" altLang="en-US" sz="1350" b="1" dirty="0"/>
              <a:t>（</a:t>
            </a:r>
            <a:r>
              <a:rPr lang="en-US" altLang="zh-CN" sz="1350" b="1" dirty="0"/>
              <a:t>%</a:t>
            </a:r>
            <a:r>
              <a:rPr lang="zh-CN" altLang="en-US" sz="1350" b="1" dirty="0"/>
              <a:t>）</a:t>
            </a:r>
            <a:r>
              <a:rPr lang="en-US" altLang="zh-CN" sz="1400" b="1" baseline="30000" dirty="0">
                <a:solidFill>
                  <a:schemeClr val="bg1"/>
                </a:solidFill>
                <a:latin typeface="Arial"/>
              </a:rPr>
              <a:t>1</a:t>
            </a:r>
            <a:endParaRPr lang="en-US" altLang="zh-HK" sz="1350" b="1" dirty="0">
              <a:solidFill>
                <a:schemeClr val="bg1"/>
              </a:solidFill>
            </a:endParaRPr>
          </a:p>
        </p:txBody>
      </p:sp>
      <p:sp>
        <p:nvSpPr>
          <p:cNvPr id="22" name="TextBox 21"/>
          <p:cNvSpPr txBox="1"/>
          <p:nvPr/>
        </p:nvSpPr>
        <p:spPr>
          <a:xfrm>
            <a:off x="1219200" y="9658350"/>
            <a:ext cx="5638800" cy="261610"/>
          </a:xfrm>
          <a:prstGeom prst="rect">
            <a:avLst/>
          </a:prstGeom>
          <a:noFill/>
        </p:spPr>
        <p:txBody>
          <a:bodyPr wrap="square" rtlCol="0">
            <a:spAutoFit/>
          </a:bodyPr>
          <a:lstStyle/>
          <a:p>
            <a:pPr algn="r"/>
            <a:r>
              <a:rPr lang="en-US" sz="1100" dirty="0"/>
              <a:t>www.samsungetfhk.com</a:t>
            </a:r>
          </a:p>
        </p:txBody>
      </p:sp>
      <p:graphicFrame>
        <p:nvGraphicFramePr>
          <p:cNvPr id="16" name="Chart 15"/>
          <p:cNvGraphicFramePr>
            <a:graphicFrameLocks/>
          </p:cNvGraphicFramePr>
          <p:nvPr>
            <p:extLst>
              <p:ext uri="{D42A27DB-BD31-4B8C-83A1-F6EECF244321}">
                <p14:modId xmlns:p14="http://schemas.microsoft.com/office/powerpoint/2010/main" val="723362128"/>
              </p:ext>
            </p:extLst>
          </p:nvPr>
        </p:nvGraphicFramePr>
        <p:xfrm>
          <a:off x="237383" y="449519"/>
          <a:ext cx="6372225" cy="31826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a:graphicFrameLocks/>
          </p:cNvGraphicFramePr>
          <p:nvPr>
            <p:extLst>
              <p:ext uri="{D42A27DB-BD31-4B8C-83A1-F6EECF244321}">
                <p14:modId xmlns:p14="http://schemas.microsoft.com/office/powerpoint/2010/main" val="1916715192"/>
              </p:ext>
            </p:extLst>
          </p:nvPr>
        </p:nvGraphicFramePr>
        <p:xfrm>
          <a:off x="208809" y="495300"/>
          <a:ext cx="6400800" cy="31369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a:graphicFrameLocks/>
          </p:cNvGraphicFramePr>
          <p:nvPr>
            <p:extLst>
              <p:ext uri="{D42A27DB-BD31-4B8C-83A1-F6EECF244321}">
                <p14:modId xmlns:p14="http://schemas.microsoft.com/office/powerpoint/2010/main" val="3185518318"/>
              </p:ext>
            </p:extLst>
          </p:nvPr>
        </p:nvGraphicFramePr>
        <p:xfrm>
          <a:off x="208809" y="495297"/>
          <a:ext cx="6440382" cy="313690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Chart 2">
            <a:extLst>
              <a:ext uri="{FF2B5EF4-FFF2-40B4-BE49-F238E27FC236}">
                <a16:creationId xmlns:a16="http://schemas.microsoft.com/office/drawing/2014/main" id="{7BC70822-4E69-52F9-C53D-E5C59E2C20C6}"/>
              </a:ext>
            </a:extLst>
          </p:cNvPr>
          <p:cNvGraphicFramePr>
            <a:graphicFrameLocks/>
          </p:cNvGraphicFramePr>
          <p:nvPr>
            <p:extLst>
              <p:ext uri="{D42A27DB-BD31-4B8C-83A1-F6EECF244321}">
                <p14:modId xmlns:p14="http://schemas.microsoft.com/office/powerpoint/2010/main" val="544790839"/>
              </p:ext>
            </p:extLst>
          </p:nvPr>
        </p:nvGraphicFramePr>
        <p:xfrm>
          <a:off x="147850" y="471253"/>
          <a:ext cx="6400800" cy="3160945"/>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1994901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16739</TotalTime>
  <Words>1786</Words>
  <Application>Microsoft Office PowerPoint</Application>
  <PresentationFormat>A4 Paper (210x297 mm)</PresentationFormat>
  <Paragraphs>102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Carmen Cheung</dc:creator>
  <cp:lastModifiedBy>christy.siao</cp:lastModifiedBy>
  <cp:revision>340</cp:revision>
  <cp:lastPrinted>2021-04-20T07:15:52Z</cp:lastPrinted>
  <dcterms:created xsi:type="dcterms:W3CDTF">2020-02-10T02:33:35Z</dcterms:created>
  <dcterms:modified xsi:type="dcterms:W3CDTF">2025-01-14T09:31:56Z</dcterms:modified>
</cp:coreProperties>
</file>